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47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70" r:id="rId13"/>
    <p:sldId id="372" r:id="rId14"/>
    <p:sldId id="374" r:id="rId15"/>
    <p:sldId id="375" r:id="rId16"/>
    <p:sldId id="377" r:id="rId17"/>
    <p:sldId id="379" r:id="rId18"/>
    <p:sldId id="380" r:id="rId19"/>
    <p:sldId id="381" r:id="rId20"/>
    <p:sldId id="383" r:id="rId21"/>
    <p:sldId id="382" r:id="rId2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118" autoAdjust="0"/>
  </p:normalViewPr>
  <p:slideViewPr>
    <p:cSldViewPr snapToGrid="0">
      <p:cViewPr varScale="1">
        <p:scale>
          <a:sx n="82" d="100"/>
          <a:sy n="82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6E485-84D3-45CE-A56F-019E7C86D04F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31B27-CFEE-45C1-8A65-60432CC1928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4689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Kõik, mis meid ümbritseb on füüsika. Ning</a:t>
            </a:r>
            <a:r>
              <a:rPr lang="et-EE" baseline="0" dirty="0"/>
              <a:t> et seda paremini mõista teeme katseid ja vaatleme. Kuid kuna üksinda eksisteerivaid asju ei ole olemas, nii ka füüsika ei ole asi iseenesest vaid seda saab segada nii keemia, matemaatika jne.</a:t>
            </a:r>
          </a:p>
          <a:p>
            <a:r>
              <a:rPr lang="et-EE" baseline="0" dirty="0"/>
              <a:t>Iga tunni alguseks esimesele slaidile panen ma füüsikast inspireeritud tsitaate.  Alumine tekst on inspireeritud minu kunagisest õpetajast, kes kasutas sama teksti elektrotehnika kohta. 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7084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Vaskjuhi takistus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52436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39261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14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59812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15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8586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16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09682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3498-8986-44FB-ABD3-7A0F29D90C45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1876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17281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20593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8316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33301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78973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0302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31B27-CFEE-45C1-8A65-60432CC19284}" type="slidenum">
              <a:rPr lang="et-EE" smtClean="0"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5804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95C83-F161-2FD4-C067-5AC6AA47E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7034F-2F1F-12FE-72B0-C0091005E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5217A-A268-DD7D-3112-3213C51F4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B80EE-EF0C-3BE6-34D1-4B703539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4CCA9-F7C6-B842-6252-3514E130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7728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C840B-63C3-66C3-6D78-FE930A197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D1883-8B8B-8E9B-910A-F6D487484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69CF1-BF00-E6B6-94DB-50A981355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F4F1D-074E-000D-3EEA-AA1A6BCDA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ECDC8-1897-6340-F4DD-50ED5390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355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A26D6A-EC3F-EF54-8F3F-4E7034ACC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9718A9-C2C3-DC3C-0617-155905E4D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12723-224E-0F87-5803-2BE09856D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D93F6-28D7-582A-1DCE-FEF7DEFE2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1E1DF-F7FE-F38B-AC8E-15EA590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9983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AD07E-5474-F7A3-82B3-D8B7140D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753E2-BA54-F14E-1F12-65DC73E6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43833-D7C6-69A0-2465-3974F32A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C85AC-B975-EF1E-B4FB-A0B7337B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A5A1F-D3A5-9456-A368-E5855B3F2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9691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4D04C-A3C8-C6AA-45BA-25BE340B9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51302-BFDD-8747-1CE2-91A8E729F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F896C-02BD-DBC2-52F5-835EC589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60A5C-D465-E014-9292-D7CC5507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D1EC0-9A32-1C37-4C5D-210E50C6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556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F7F3-6E59-841C-AB2B-915B8290E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837AF-6C60-2836-A516-FC8F218C0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18F04-8C63-5D18-67B7-3212F0FDC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D6520-026C-42B3-08B6-796DE7BA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51244-A541-0031-408D-8D2B37AA4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EFC34-42E3-5459-A346-9C70B7657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5644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3794-7BBA-C3D3-20D5-198CBA2DA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D199C-217C-76C9-E064-C2D682B5C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56D9DE-7FAF-C7CD-BB7C-88BF4B006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84A94D-320B-63E8-8D65-874FC2916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DEAAB5-CE94-4908-20A9-3B32901CA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67472F-A4CD-32C4-C496-FB1532FBB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632F8E-E5B5-ACC3-A9A3-738FDDBD5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78CD0D-F8F0-EE30-D5C1-5AF46834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067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4BFF-5E1F-081A-5097-9EA1F938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C4DBE1-98BA-1AA7-9580-B0B09F51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D755EF-C6DE-8C00-3485-ED4B69E30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13BAA1-2BDC-45E0-26F7-B0A06E1E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9674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AE26EF-31AE-C556-248C-E2C109F5A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F25630-6F36-8267-DEA6-A54309462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91746-6719-C993-2BF4-D3146E590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9648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E9C7-698F-B85E-76E4-27F02473E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8B75-8F9E-A4F3-0FE3-019F0596E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59A64-255A-3990-BDEF-60EF0EEBA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432DD-088C-947A-E592-A3618B8A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C960A-658C-3415-A83D-E3EE4069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62BE1-97DF-743C-6CF2-D404545A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3096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237E-3C03-5349-EBB1-98A074774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6B904D-7EB0-8906-A763-EF3E1B5F1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6EF9B-7A30-4B5C-58E3-23E522B20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08F27-A9E3-64F3-045A-40E7BA8F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E0EB9-FDC0-792D-2054-09D43EDE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589A58-D89E-E4B2-F0EB-B637AD4F1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6246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A32DB5-F0DD-F1EE-88F6-97BF3121B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75A5F-E1E3-FFBB-DEAC-80ED7F9EC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C2877-B0CE-D749-CBE1-845CE59844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A53618-B053-4A00-B38C-59FFD3C1241A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2727E-86E0-2F75-EEA0-F3423F6558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C63D1-9177-31EF-BB90-0B992EF72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0EE5A7-F654-430E-8836-D2D79F1F788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0929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260" y="879232"/>
            <a:ext cx="11912251" cy="3260968"/>
          </a:xfrm>
        </p:spPr>
        <p:txBody>
          <a:bodyPr>
            <a:noAutofit/>
          </a:bodyPr>
          <a:lstStyle/>
          <a:p>
            <a:r>
              <a:rPr lang="et-EE" sz="7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Ära iialgi alahinda inimeste rõõmu, kui nad kuulevad midagi, mida nad juba teavad.</a:t>
            </a:r>
            <a:endParaRPr lang="et-EE" sz="7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145" y="4140200"/>
            <a:ext cx="9144000" cy="985000"/>
          </a:xfrm>
        </p:spPr>
        <p:txBody>
          <a:bodyPr/>
          <a:lstStyle/>
          <a:p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Enrico Fermi (1901 – 1954)</a:t>
            </a:r>
          </a:p>
        </p:txBody>
      </p:sp>
      <p:sp>
        <p:nvSpPr>
          <p:cNvPr id="4" name="Rectangle 3"/>
          <p:cNvSpPr/>
          <p:nvPr/>
        </p:nvSpPr>
        <p:spPr>
          <a:xfrm>
            <a:off x="473796" y="4793134"/>
            <a:ext cx="113046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6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Elektrotehnika, see on imelihtne!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694BEE-BA16-4827-8A45-7D659EBE7223}"/>
              </a:ext>
            </a:extLst>
          </p:cNvPr>
          <p:cNvSpPr txBox="1"/>
          <p:nvPr/>
        </p:nvSpPr>
        <p:spPr>
          <a:xfrm>
            <a:off x="4059298" y="6198737"/>
            <a:ext cx="37128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Kaido.Kiil@tptlive.ee</a:t>
            </a:r>
          </a:p>
        </p:txBody>
      </p:sp>
    </p:spTree>
    <p:extLst>
      <p:ext uri="{BB962C8B-B14F-4D97-AF65-F5344CB8AC3E}">
        <p14:creationId xmlns:p14="http://schemas.microsoft.com/office/powerpoint/2010/main" val="1303236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41AE-A597-C805-07CE-96F56F18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68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Takistuse sõltuvus temperatuurist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D98DDC-140E-BB52-186E-7982343B4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37" y="1471244"/>
            <a:ext cx="6087325" cy="9907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7F19D8-430C-D331-6573-368B92F0F8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8150" y="3109964"/>
            <a:ext cx="8935697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59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41AE-A597-C805-07CE-96F56F18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6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Takistuse temperatuuritegur…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28E6F3-3223-A8DE-B890-0C77D9091E34}"/>
                  </a:ext>
                </a:extLst>
              </p:cNvPr>
              <p:cNvSpPr txBox="1"/>
              <p:nvPr/>
            </p:nvSpPr>
            <p:spPr>
              <a:xfrm>
                <a:off x="393700" y="1471244"/>
                <a:ext cx="11315700" cy="37133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t-EE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… on elektrotehnikas tegur, mis näitab aine elektritakistuse suhtelist muutust temperatuuri muutumisel 1 kraadi võrra. Temperatuuri tegur võib olla positiivne või negatiivne: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et-EE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positiivse temperatuuriteguri korral takistus temperatuuri tõustes suureneb;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et-EE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negatiivse temperatuuriteguri korral takistus temperatuuri tõustes väheneb.</a:t>
                </a:r>
              </a:p>
              <a:p>
                <a:pPr algn="just"/>
                <a:endParaRPr lang="et-EE" sz="2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t-EE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Temperatuuriteguri tähis on </a:t>
                </a:r>
                <a:r>
                  <a:rPr lang="el-GR" sz="2500" b="0" i="0" dirty="0">
                    <a:solidFill>
                      <a:srgbClr val="202122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α (</a:t>
                </a:r>
                <a:r>
                  <a:rPr lang="et-EE" sz="2500" b="0" i="0" dirty="0">
                    <a:solidFill>
                      <a:srgbClr val="202122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alfa) ja mõõtühik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t-EE" sz="2500" b="0" i="1" smtClean="0">
                            <a:solidFill>
                              <a:srgbClr val="2021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t-EE" sz="2500" b="0" i="1" smtClean="0">
                            <a:solidFill>
                              <a:srgbClr val="2021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t-EE" sz="2500" b="0" i="1" smtClean="0">
                            <a:solidFill>
                              <a:srgbClr val="2021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et-EE" sz="2500" b="0" i="0" dirty="0">
                    <a:solidFill>
                      <a:srgbClr val="202122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ehk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t-EE" sz="2500" b="0" i="1" smtClean="0">
                            <a:solidFill>
                              <a:srgbClr val="2021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t-EE" sz="2500" b="0" i="1" smtClean="0">
                            <a:solidFill>
                              <a:srgbClr val="2021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p>
                        <m:r>
                          <a:rPr lang="et-EE" sz="2500" b="0" i="1" smtClean="0">
                            <a:solidFill>
                              <a:srgbClr val="2021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t-EE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t-EE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Kelvini</a:t>
                </a:r>
                <a:r>
                  <a:rPr lang="et-EE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kraadi tähise K asemel võib olla Celsiuse kraadi tähis, sest temperatuurivahemikena on need võrdsed.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28E6F3-3223-A8DE-B890-0C77D9091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0" y="1471244"/>
                <a:ext cx="11315700" cy="3713389"/>
              </a:xfrm>
              <a:prstGeom prst="rect">
                <a:avLst/>
              </a:prstGeom>
              <a:blipFill>
                <a:blip r:embed="rId3"/>
                <a:stretch>
                  <a:fillRect l="-916" t="-1149" r="-862" b="-2956"/>
                </a:stretch>
              </a:blipFill>
            </p:spPr>
            <p:txBody>
              <a:bodyPr/>
              <a:lstStyle/>
              <a:p>
                <a:r>
                  <a:rPr lang="et-E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4277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AADF05-4C91-A380-5659-E6B63DB80D9B}"/>
              </a:ext>
            </a:extLst>
          </p:cNvPr>
          <p:cNvSpPr txBox="1"/>
          <p:nvPr/>
        </p:nvSpPr>
        <p:spPr>
          <a:xfrm>
            <a:off x="685800" y="666234"/>
            <a:ext cx="609600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4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Ülesanne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4AE3DD-ED68-F881-3622-3FC3E4F4D494}"/>
              </a:ext>
            </a:extLst>
          </p:cNvPr>
          <p:cNvSpPr txBox="1"/>
          <p:nvPr/>
        </p:nvSpPr>
        <p:spPr>
          <a:xfrm>
            <a:off x="685800" y="2025134"/>
            <a:ext cx="7683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Vaskjuhi takistus 20 °C juures on 100 m</a:t>
            </a:r>
            <a:r>
              <a:rPr lang="el-GR" sz="3000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Kui suur on takistus 95°C juures?</a:t>
            </a:r>
          </a:p>
        </p:txBody>
      </p:sp>
    </p:spTree>
    <p:extLst>
      <p:ext uri="{BB962C8B-B14F-4D97-AF65-F5344CB8AC3E}">
        <p14:creationId xmlns:p14="http://schemas.microsoft.com/office/powerpoint/2010/main" val="1305058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41AE-A597-C805-07CE-96F56F18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3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Võimsus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5D82C7-A923-53A9-AE59-BEFC5A883990}"/>
              </a:ext>
            </a:extLst>
          </p:cNvPr>
          <p:cNvSpPr txBox="1"/>
          <p:nvPr/>
        </p:nvSpPr>
        <p:spPr>
          <a:xfrm>
            <a:off x="609600" y="1462881"/>
            <a:ext cx="11074400" cy="2877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t-EE" sz="2500" dirty="0">
                <a:latin typeface="Arial" panose="020B0604020202020204" pitchFamily="34" charset="0"/>
                <a:cs typeface="Arial" panose="020B0604020202020204" pitchFamily="34" charset="0"/>
              </a:rPr>
              <a:t>Elektriseadmes muutub elektrivoolu energia mingiks teiseks energiaks: näiteks küttekehas soojuseks, elektrilambis valguseks ja soojuseks, elektrimootoris mehaaniliseks energiaks ja soojuseks. Energia muundumist ühest energialiigist mingiks teiseks energialiigiks iseloomustab tehtav töö.</a:t>
            </a:r>
          </a:p>
          <a:p>
            <a:pPr algn="just"/>
            <a:endParaRPr lang="et-E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t-EE" sz="2500" dirty="0">
                <a:latin typeface="Arial" panose="020B0604020202020204" pitchFamily="34" charset="0"/>
                <a:cs typeface="Arial" panose="020B0604020202020204" pitchFamily="34" charset="0"/>
              </a:rPr>
              <a:t>Seadme töövõimet iseloomustavat suurust nimetatakse võimsuseks. Võimsuse tähiseks on P ja mõõtühikuks vatt (W).</a:t>
            </a:r>
          </a:p>
        </p:txBody>
      </p:sp>
    </p:spTree>
    <p:extLst>
      <p:ext uri="{BB962C8B-B14F-4D97-AF65-F5344CB8AC3E}">
        <p14:creationId xmlns:p14="http://schemas.microsoft.com/office/powerpoint/2010/main" val="3962274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9C1B6D-B95E-87FB-1A34-1D1D39E1B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6679" y="1051580"/>
            <a:ext cx="9338642" cy="475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17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516904-A397-3481-6A5D-2CB563E9A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178" y="56679"/>
            <a:ext cx="8735644" cy="674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092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41AE-A597-C805-07CE-96F56F18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3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Töö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5D82C7-A923-53A9-AE59-BEFC5A883990}"/>
              </a:ext>
            </a:extLst>
          </p:cNvPr>
          <p:cNvSpPr txBox="1"/>
          <p:nvPr/>
        </p:nvSpPr>
        <p:spPr>
          <a:xfrm>
            <a:off x="609600" y="1462881"/>
            <a:ext cx="110744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t-EE" sz="2500" dirty="0">
                <a:latin typeface="Arial" panose="020B0604020202020204" pitchFamily="34" charset="0"/>
                <a:cs typeface="Arial" panose="020B0604020202020204" pitchFamily="34" charset="0"/>
              </a:rPr>
              <a:t>Töö hulk, mille seade ära teeb, sõltub peale võimsuse ka töötamise ajast.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59016-5587-08E1-DFD2-D48E14899C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1137" y="2128565"/>
            <a:ext cx="6811326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740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B52B69-31FB-7522-964A-C3A05447BCFF}"/>
              </a:ext>
            </a:extLst>
          </p:cNvPr>
          <p:cNvSpPr txBox="1"/>
          <p:nvPr/>
        </p:nvSpPr>
        <p:spPr>
          <a:xfrm>
            <a:off x="1117600" y="2959640"/>
            <a:ext cx="995680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t-EE" sz="55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Kirchhoffi</a:t>
            </a:r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esimene seadus</a:t>
            </a:r>
          </a:p>
        </p:txBody>
      </p:sp>
    </p:spTree>
    <p:extLst>
      <p:ext uri="{BB962C8B-B14F-4D97-AF65-F5344CB8AC3E}">
        <p14:creationId xmlns:p14="http://schemas.microsoft.com/office/powerpoint/2010/main" val="87380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B52B69-31FB-7522-964A-C3A05447BCFF}"/>
              </a:ext>
            </a:extLst>
          </p:cNvPr>
          <p:cNvSpPr txBox="1"/>
          <p:nvPr/>
        </p:nvSpPr>
        <p:spPr>
          <a:xfrm>
            <a:off x="1117600" y="89440"/>
            <a:ext cx="995680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t-EE" sz="55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Kirchhoffi</a:t>
            </a:r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esimene seadus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5C3681-F242-5764-E487-DBBE32A0F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940" y="1028159"/>
            <a:ext cx="6628119" cy="514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27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B52B69-31FB-7522-964A-C3A05447BCFF}"/>
              </a:ext>
            </a:extLst>
          </p:cNvPr>
          <p:cNvSpPr txBox="1"/>
          <p:nvPr/>
        </p:nvSpPr>
        <p:spPr>
          <a:xfrm>
            <a:off x="1117600" y="2959640"/>
            <a:ext cx="995680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t-EE" sz="55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Kirchhoffi</a:t>
            </a:r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teine seadus</a:t>
            </a:r>
          </a:p>
        </p:txBody>
      </p:sp>
    </p:spTree>
    <p:extLst>
      <p:ext uri="{BB962C8B-B14F-4D97-AF65-F5344CB8AC3E}">
        <p14:creationId xmlns:p14="http://schemas.microsoft.com/office/powerpoint/2010/main" val="172702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6615" y="237876"/>
            <a:ext cx="11379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t-EE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Vabakava</a:t>
            </a:r>
          </a:p>
          <a:p>
            <a:pPr algn="ctr">
              <a:spcAft>
                <a:spcPts val="0"/>
              </a:spcAft>
            </a:pPr>
            <a:endParaRPr lang="et-EE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t-EE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Esitlus/ettekanne/plakat/teatrietendus/väitlus/video teemal: Elektrotehnika</a:t>
            </a: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Õpilane või väike rühm õpilasi valib endale meelepärase teema elektrotehnikast ning teeb selle kohta pealkirjas toodu. Teema valiku kriteerium on, et see </a:t>
            </a:r>
            <a:r>
              <a:rPr lang="et-EE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peab olema elektrotehnikast</a:t>
            </a: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Teema läheb lukku peale selle õpetaja juures registreerimist ning leppides kokku tähtaja, millal õpilane või väike rühm õpilasi seda esitleb/kannab ette. </a:t>
            </a:r>
          </a:p>
          <a:p>
            <a:pPr algn="just">
              <a:spcAft>
                <a:spcPts val="0"/>
              </a:spcAft>
            </a:pP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Kõik enne tööd ja/või töö käigus tekkivad küsimused tuleb õpetajale esitada enne töö tähtaega – kas klassis või e-mailiga.</a:t>
            </a:r>
          </a:p>
          <a:p>
            <a:pPr algn="just">
              <a:spcAft>
                <a:spcPts val="0"/>
              </a:spcAft>
            </a:pP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Teema registreerimise tähtaeg 04.10.2024</a:t>
            </a:r>
          </a:p>
          <a:p>
            <a:pPr algn="just">
              <a:spcAft>
                <a:spcPts val="0"/>
              </a:spcAft>
            </a:pPr>
            <a:endParaRPr lang="et-E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Hinde kaal: Kontrolltöö</a:t>
            </a:r>
            <a:endParaRPr lang="et-EE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61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1DE065-60E1-0406-51DD-D77F26B6B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581707"/>
            <a:ext cx="9827227" cy="569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66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B52B69-31FB-7522-964A-C3A05447BCFF}"/>
              </a:ext>
            </a:extLst>
          </p:cNvPr>
          <p:cNvSpPr txBox="1"/>
          <p:nvPr/>
        </p:nvSpPr>
        <p:spPr>
          <a:xfrm>
            <a:off x="444500" y="2959640"/>
            <a:ext cx="1130300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 on </a:t>
            </a:r>
            <a:r>
              <a:rPr lang="et-EE" sz="55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Kirchhoffi</a:t>
            </a:r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seadustes ühist?</a:t>
            </a:r>
          </a:p>
        </p:txBody>
      </p:sp>
    </p:spTree>
    <p:extLst>
      <p:ext uri="{BB962C8B-B14F-4D97-AF65-F5344CB8AC3E}">
        <p14:creationId xmlns:p14="http://schemas.microsoft.com/office/powerpoint/2010/main" val="420176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4AFB5-2404-3E2B-01A3-44FF82E4F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 ülesandeid me eelmisel tunnil lahendasime?</a:t>
            </a:r>
          </a:p>
        </p:txBody>
      </p:sp>
    </p:spTree>
    <p:extLst>
      <p:ext uri="{BB962C8B-B14F-4D97-AF65-F5344CB8AC3E}">
        <p14:creationId xmlns:p14="http://schemas.microsoft.com/office/powerpoint/2010/main" val="242339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>
            <a:extLst>
              <a:ext uri="{FF2B5EF4-FFF2-40B4-BE49-F238E27FC236}">
                <a16:creationId xmlns:a16="http://schemas.microsoft.com/office/drawing/2014/main" id="{72D5E221-1E95-AC32-8FAB-6E83C1BE4F34}"/>
              </a:ext>
            </a:extLst>
          </p:cNvPr>
          <p:cNvGrpSpPr>
            <a:grpSpLocks/>
          </p:cNvGrpSpPr>
          <p:nvPr/>
        </p:nvGrpSpPr>
        <p:grpSpPr bwMode="auto">
          <a:xfrm>
            <a:off x="207757" y="1457369"/>
            <a:ext cx="2895600" cy="3505200"/>
            <a:chOff x="576" y="288"/>
            <a:chExt cx="1824" cy="2208"/>
          </a:xfrm>
        </p:grpSpPr>
        <p:sp>
          <p:nvSpPr>
            <p:cNvPr id="3" name="Line 12">
              <a:extLst>
                <a:ext uri="{FF2B5EF4-FFF2-40B4-BE49-F238E27FC236}">
                  <a16:creationId xmlns:a16="http://schemas.microsoft.com/office/drawing/2014/main" id="{D4F14044-7F6C-853C-42EE-FD23B91E46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6" y="576"/>
              <a:ext cx="1000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" name="Line 13">
              <a:extLst>
                <a:ext uri="{FF2B5EF4-FFF2-40B4-BE49-F238E27FC236}">
                  <a16:creationId xmlns:a16="http://schemas.microsoft.com/office/drawing/2014/main" id="{D54727C5-81B3-4A61-9A7A-24E61C0976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2496"/>
              <a:ext cx="16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" name="Line 14">
              <a:extLst>
                <a:ext uri="{FF2B5EF4-FFF2-40B4-BE49-F238E27FC236}">
                  <a16:creationId xmlns:a16="http://schemas.microsoft.com/office/drawing/2014/main" id="{9A67CB29-3993-DF8A-9D6C-024B9F767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6" y="636"/>
              <a:ext cx="0" cy="178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" name="Rectangle 15">
              <a:extLst>
                <a:ext uri="{FF2B5EF4-FFF2-40B4-BE49-F238E27FC236}">
                  <a16:creationId xmlns:a16="http://schemas.microsoft.com/office/drawing/2014/main" id="{9F471353-9A10-0B70-C243-0916A8A2D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437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Line 16">
              <a:extLst>
                <a:ext uri="{FF2B5EF4-FFF2-40B4-BE49-F238E27FC236}">
                  <a16:creationId xmlns:a16="http://schemas.microsoft.com/office/drawing/2014/main" id="{C73D40A5-E466-8EFA-7CA9-817357C4C1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9" y="480"/>
              <a:ext cx="173" cy="1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" name="Rectangle 17">
              <a:extLst>
                <a:ext uri="{FF2B5EF4-FFF2-40B4-BE49-F238E27FC236}">
                  <a16:creationId xmlns:a16="http://schemas.microsoft.com/office/drawing/2014/main" id="{AADD8BBB-B335-54F4-CBDF-07A42F26C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288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587840AE-F230-BA4A-A130-9EF6E0AF78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576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0" name="Line 19">
              <a:extLst>
                <a:ext uri="{FF2B5EF4-FFF2-40B4-BE49-F238E27FC236}">
                  <a16:creationId xmlns:a16="http://schemas.microsoft.com/office/drawing/2014/main" id="{7AA8C6E8-AFB7-6238-611A-4BBF769DDB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1" name="Group 20">
              <a:extLst>
                <a:ext uri="{FF2B5EF4-FFF2-40B4-BE49-F238E27FC236}">
                  <a16:creationId xmlns:a16="http://schemas.microsoft.com/office/drawing/2014/main" id="{FB5FDF68-1899-621B-DF32-5BFAC7052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73" y="1140"/>
              <a:ext cx="215" cy="774"/>
              <a:chOff x="1273" y="1140"/>
              <a:chExt cx="199" cy="774"/>
            </a:xfrm>
          </p:grpSpPr>
          <p:grpSp>
            <p:nvGrpSpPr>
              <p:cNvPr id="56" name="Group 21">
                <a:extLst>
                  <a:ext uri="{FF2B5EF4-FFF2-40B4-BE49-F238E27FC236}">
                    <a16:creationId xmlns:a16="http://schemas.microsoft.com/office/drawing/2014/main" id="{43335FFC-3C38-0C41-3EBA-C043B5FDF5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73" y="1140"/>
                <a:ext cx="199" cy="774"/>
                <a:chOff x="-4" y="-3"/>
                <a:chExt cx="20004" cy="20018"/>
              </a:xfrm>
            </p:grpSpPr>
            <p:sp>
              <p:nvSpPr>
                <p:cNvPr id="60" name="Line 22">
                  <a:extLst>
                    <a:ext uri="{FF2B5EF4-FFF2-40B4-BE49-F238E27FC236}">
                      <a16:creationId xmlns:a16="http://schemas.microsoft.com/office/drawing/2014/main" id="{9FEC2603-A255-6480-39BF-EF6A3D5343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27" y="2729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1" name="Line 23">
                  <a:extLst>
                    <a:ext uri="{FF2B5EF4-FFF2-40B4-BE49-F238E27FC236}">
                      <a16:creationId xmlns:a16="http://schemas.microsoft.com/office/drawing/2014/main" id="{0E92EE70-FB6A-1A0A-5121-60A9B1E7FF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2729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2" name="Line 24">
                  <a:extLst>
                    <a:ext uri="{FF2B5EF4-FFF2-40B4-BE49-F238E27FC236}">
                      <a16:creationId xmlns:a16="http://schemas.microsoft.com/office/drawing/2014/main" id="{4BB69846-9D7D-4644-D682-F1F03B894F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16384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3" name="Line 25">
                  <a:extLst>
                    <a:ext uri="{FF2B5EF4-FFF2-40B4-BE49-F238E27FC236}">
                      <a16:creationId xmlns:a16="http://schemas.microsoft.com/office/drawing/2014/main" id="{132CBF51-587B-361E-E942-F4807DCE84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6384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4" name="Line 26">
                  <a:extLst>
                    <a:ext uri="{FF2B5EF4-FFF2-40B4-BE49-F238E27FC236}">
                      <a16:creationId xmlns:a16="http://schemas.microsoft.com/office/drawing/2014/main" id="{204A8155-57D7-84D6-0077-B32E9FBA75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73"/>
                  <a:ext cx="39" cy="27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5" name="Line 27">
                  <a:extLst>
                    <a:ext uri="{FF2B5EF4-FFF2-40B4-BE49-F238E27FC236}">
                      <a16:creationId xmlns:a16="http://schemas.microsoft.com/office/drawing/2014/main" id="{AAD8700C-4912-A53B-F507-E675EDF90A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17274"/>
                  <a:ext cx="39" cy="27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6" name="Line 28">
                  <a:extLst>
                    <a:ext uri="{FF2B5EF4-FFF2-40B4-BE49-F238E27FC236}">
                      <a16:creationId xmlns:a16="http://schemas.microsoft.com/office/drawing/2014/main" id="{5100ED48-66BB-8DD0-2654-F20DBAA533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20005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7" name="Line 29">
                  <a:extLst>
                    <a:ext uri="{FF2B5EF4-FFF2-40B4-BE49-F238E27FC236}">
                      <a16:creationId xmlns:a16="http://schemas.microsoft.com/office/drawing/2014/main" id="{C03A561C-9228-3494-FC89-63AD974E75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3618"/>
                  <a:ext cx="39" cy="127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8" name="Line 30">
                  <a:extLst>
                    <a:ext uri="{FF2B5EF4-FFF2-40B4-BE49-F238E27FC236}">
                      <a16:creationId xmlns:a16="http://schemas.microsoft.com/office/drawing/2014/main" id="{BE9D28AC-4A1F-9AF1-A849-9CD0287C71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0" y="3618"/>
                  <a:ext cx="39" cy="127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9" name="Line 31">
                  <a:extLst>
                    <a:ext uri="{FF2B5EF4-FFF2-40B4-BE49-F238E27FC236}">
                      <a16:creationId xmlns:a16="http://schemas.microsoft.com/office/drawing/2014/main" id="{1D15A611-439F-E8D3-2497-2EC484A680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-3"/>
                  <a:ext cx="39" cy="27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70" name="Line 32">
                  <a:extLst>
                    <a:ext uri="{FF2B5EF4-FFF2-40B4-BE49-F238E27FC236}">
                      <a16:creationId xmlns:a16="http://schemas.microsoft.com/office/drawing/2014/main" id="{50FAAF82-1E04-88D3-9D60-7E59EA6EFA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-3"/>
                  <a:ext cx="39" cy="27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71" name="Line 33">
                  <a:extLst>
                    <a:ext uri="{FF2B5EF4-FFF2-40B4-BE49-F238E27FC236}">
                      <a16:creationId xmlns:a16="http://schemas.microsoft.com/office/drawing/2014/main" id="{DC454978-58FF-CA31-82CF-542B63FE78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-3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57" name="Rectangle 34">
                <a:extLst>
                  <a:ext uri="{FF2B5EF4-FFF2-40B4-BE49-F238E27FC236}">
                    <a16:creationId xmlns:a16="http://schemas.microsoft.com/office/drawing/2014/main" id="{730B1CD6-9520-C281-61A9-9E79C941B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300"/>
                <a:ext cx="124" cy="91"/>
              </a:xfrm>
              <a:prstGeom prst="rect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8" name="Rectangle 35">
                <a:extLst>
                  <a:ext uri="{FF2B5EF4-FFF2-40B4-BE49-F238E27FC236}">
                    <a16:creationId xmlns:a16="http://schemas.microsoft.com/office/drawing/2014/main" id="{8CA4DA97-5773-2C09-8982-B4A85AEF90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482"/>
                <a:ext cx="124" cy="90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9" name="Rectangle 36">
                <a:extLst>
                  <a:ext uri="{FF2B5EF4-FFF2-40B4-BE49-F238E27FC236}">
                    <a16:creationId xmlns:a16="http://schemas.microsoft.com/office/drawing/2014/main" id="{4147EC1A-A1DB-7FD8-F006-F7DDF38650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663"/>
                <a:ext cx="124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04EB8161-F5C7-274D-9B25-4718645CF0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83" y="576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880BDA1A-E617-8CC1-3E1F-9E64BA7841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4" name="Group 39">
              <a:extLst>
                <a:ext uri="{FF2B5EF4-FFF2-40B4-BE49-F238E27FC236}">
                  <a16:creationId xmlns:a16="http://schemas.microsoft.com/office/drawing/2014/main" id="{013D0481-D600-6675-4117-D810283093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1140"/>
              <a:ext cx="203" cy="774"/>
              <a:chOff x="1684" y="1140"/>
              <a:chExt cx="199" cy="774"/>
            </a:xfrm>
          </p:grpSpPr>
          <p:grpSp>
            <p:nvGrpSpPr>
              <p:cNvPr id="40" name="Group 40">
                <a:extLst>
                  <a:ext uri="{FF2B5EF4-FFF2-40B4-BE49-F238E27FC236}">
                    <a16:creationId xmlns:a16="http://schemas.microsoft.com/office/drawing/2014/main" id="{B0FC193E-96B1-B62F-7653-520099A754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4" y="1140"/>
                <a:ext cx="199" cy="774"/>
                <a:chOff x="-4" y="0"/>
                <a:chExt cx="20004" cy="19997"/>
              </a:xfrm>
            </p:grpSpPr>
            <p:sp>
              <p:nvSpPr>
                <p:cNvPr id="44" name="Line 41">
                  <a:extLst>
                    <a:ext uri="{FF2B5EF4-FFF2-40B4-BE49-F238E27FC236}">
                      <a16:creationId xmlns:a16="http://schemas.microsoft.com/office/drawing/2014/main" id="{FB4DA7BF-CFC3-B756-DC7C-10D2F624C5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27" y="2729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5" name="Line 42">
                  <a:extLst>
                    <a:ext uri="{FF2B5EF4-FFF2-40B4-BE49-F238E27FC236}">
                      <a16:creationId xmlns:a16="http://schemas.microsoft.com/office/drawing/2014/main" id="{8614BAA5-720E-A89D-B51E-C6E4DF507E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2729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6" name="Line 43">
                  <a:extLst>
                    <a:ext uri="{FF2B5EF4-FFF2-40B4-BE49-F238E27FC236}">
                      <a16:creationId xmlns:a16="http://schemas.microsoft.com/office/drawing/2014/main" id="{08FA4949-54ED-9066-D01D-A8B5FDF249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16370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7" name="Line 44">
                  <a:extLst>
                    <a:ext uri="{FF2B5EF4-FFF2-40B4-BE49-F238E27FC236}">
                      <a16:creationId xmlns:a16="http://schemas.microsoft.com/office/drawing/2014/main" id="{3258C72D-0D30-97C2-41F5-CEAB69EF5B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6370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8" name="Line 45">
                  <a:extLst>
                    <a:ext uri="{FF2B5EF4-FFF2-40B4-BE49-F238E27FC236}">
                      <a16:creationId xmlns:a16="http://schemas.microsoft.com/office/drawing/2014/main" id="{102E9A99-71B0-0F84-2A60-DDE884B4BA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9" name="Line 46">
                  <a:extLst>
                    <a:ext uri="{FF2B5EF4-FFF2-40B4-BE49-F238E27FC236}">
                      <a16:creationId xmlns:a16="http://schemas.microsoft.com/office/drawing/2014/main" id="{E3CE65B4-6C51-17F7-E7D3-98D8B0BB5B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0" name="Line 47">
                  <a:extLst>
                    <a:ext uri="{FF2B5EF4-FFF2-40B4-BE49-F238E27FC236}">
                      <a16:creationId xmlns:a16="http://schemas.microsoft.com/office/drawing/2014/main" id="{0AA73C29-97B7-6572-39A2-490FDDB4DB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9987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1" name="Line 48">
                  <a:extLst>
                    <a:ext uri="{FF2B5EF4-FFF2-40B4-BE49-F238E27FC236}">
                      <a16:creationId xmlns:a16="http://schemas.microsoft.com/office/drawing/2014/main" id="{EAFE24C8-6FEB-746C-79A4-5C332CCA9D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2" name="Line 49">
                  <a:extLst>
                    <a:ext uri="{FF2B5EF4-FFF2-40B4-BE49-F238E27FC236}">
                      <a16:creationId xmlns:a16="http://schemas.microsoft.com/office/drawing/2014/main" id="{B8897EA3-041E-9F59-5222-BFB232BD5C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0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3" name="Line 50">
                  <a:extLst>
                    <a:ext uri="{FF2B5EF4-FFF2-40B4-BE49-F238E27FC236}">
                      <a16:creationId xmlns:a16="http://schemas.microsoft.com/office/drawing/2014/main" id="{FD34A2D1-C83C-63D5-8003-CDB314748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4" name="Line 51">
                  <a:extLst>
                    <a:ext uri="{FF2B5EF4-FFF2-40B4-BE49-F238E27FC236}">
                      <a16:creationId xmlns:a16="http://schemas.microsoft.com/office/drawing/2014/main" id="{04F8CCE7-5379-B87B-025C-71FFC147E4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5" name="Line 52">
                  <a:extLst>
                    <a:ext uri="{FF2B5EF4-FFF2-40B4-BE49-F238E27FC236}">
                      <a16:creationId xmlns:a16="http://schemas.microsoft.com/office/drawing/2014/main" id="{EF52B98F-1943-DEEE-F9D8-DB59B4D295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0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41" name="Rectangle 53">
                <a:extLst>
                  <a:ext uri="{FF2B5EF4-FFF2-40B4-BE49-F238E27FC236}">
                    <a16:creationId xmlns:a16="http://schemas.microsoft.com/office/drawing/2014/main" id="{B20BD8EC-5634-85AC-118B-AE2AC1009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300"/>
                <a:ext cx="131" cy="91"/>
              </a:xfrm>
              <a:prstGeom prst="rect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2" name="Rectangle 54">
                <a:extLst>
                  <a:ext uri="{FF2B5EF4-FFF2-40B4-BE49-F238E27FC236}">
                    <a16:creationId xmlns:a16="http://schemas.microsoft.com/office/drawing/2014/main" id="{FCBBCB35-9FE4-4888-6B66-26ABCC241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482"/>
                <a:ext cx="131" cy="9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3" name="Rectangle 55">
                <a:extLst>
                  <a:ext uri="{FF2B5EF4-FFF2-40B4-BE49-F238E27FC236}">
                    <a16:creationId xmlns:a16="http://schemas.microsoft.com/office/drawing/2014/main" id="{997C6000-A78F-AA1F-3CE4-4302D4B87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663"/>
                <a:ext cx="131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5" name="Line 56">
              <a:extLst>
                <a:ext uri="{FF2B5EF4-FFF2-40B4-BE49-F238E27FC236}">
                  <a16:creationId xmlns:a16="http://schemas.microsoft.com/office/drawing/2014/main" id="{AE68ACF1-3077-BEF4-F095-99176AD2DF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576"/>
              <a:ext cx="1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6" name="Line 57">
              <a:extLst>
                <a:ext uri="{FF2B5EF4-FFF2-40B4-BE49-F238E27FC236}">
                  <a16:creationId xmlns:a16="http://schemas.microsoft.com/office/drawing/2014/main" id="{CCFEFD23-AF53-BA2D-D5FC-838E9339BA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7" name="Group 58">
              <a:extLst>
                <a:ext uri="{FF2B5EF4-FFF2-40B4-BE49-F238E27FC236}">
                  <a16:creationId xmlns:a16="http://schemas.microsoft.com/office/drawing/2014/main" id="{871ADFA9-72E0-3F97-56FC-FB0C32E3FB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" y="1146"/>
              <a:ext cx="218" cy="774"/>
              <a:chOff x="2038" y="1146"/>
              <a:chExt cx="199" cy="774"/>
            </a:xfrm>
          </p:grpSpPr>
          <p:grpSp>
            <p:nvGrpSpPr>
              <p:cNvPr id="24" name="Group 59">
                <a:extLst>
                  <a:ext uri="{FF2B5EF4-FFF2-40B4-BE49-F238E27FC236}">
                    <a16:creationId xmlns:a16="http://schemas.microsoft.com/office/drawing/2014/main" id="{DA2591E9-EBC9-38EE-1575-F44ACFC7BB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8" y="1146"/>
                <a:ext cx="199" cy="774"/>
                <a:chOff x="2" y="0"/>
                <a:chExt cx="19998" cy="19997"/>
              </a:xfrm>
            </p:grpSpPr>
            <p:sp>
              <p:nvSpPr>
                <p:cNvPr id="28" name="Line 60">
                  <a:extLst>
                    <a:ext uri="{FF2B5EF4-FFF2-40B4-BE49-F238E27FC236}">
                      <a16:creationId xmlns:a16="http://schemas.microsoft.com/office/drawing/2014/main" id="{8770A3C2-1BA4-900B-374D-EDCCA5796D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67" y="2729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29" name="Line 61">
                  <a:extLst>
                    <a:ext uri="{FF2B5EF4-FFF2-40B4-BE49-F238E27FC236}">
                      <a16:creationId xmlns:a16="http://schemas.microsoft.com/office/drawing/2014/main" id="{B9B1AA25-D8DC-5468-AA5E-DA564D84AE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2729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0" name="Line 62">
                  <a:extLst>
                    <a:ext uri="{FF2B5EF4-FFF2-40B4-BE49-F238E27FC236}">
                      <a16:creationId xmlns:a16="http://schemas.microsoft.com/office/drawing/2014/main" id="{91BFCD9E-22F4-21BF-19DA-40A1E3AF88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67" y="16370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1" name="Line 63">
                  <a:extLst>
                    <a:ext uri="{FF2B5EF4-FFF2-40B4-BE49-F238E27FC236}">
                      <a16:creationId xmlns:a16="http://schemas.microsoft.com/office/drawing/2014/main" id="{04D8457C-F75A-F4B8-9D30-FDF3D3E298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16370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2" name="Line 64">
                  <a:extLst>
                    <a:ext uri="{FF2B5EF4-FFF2-40B4-BE49-F238E27FC236}">
                      <a16:creationId xmlns:a16="http://schemas.microsoft.com/office/drawing/2014/main" id="{5AC45763-A4CE-E3B2-53DF-51B7C4C2FA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3" name="Line 65">
                  <a:extLst>
                    <a:ext uri="{FF2B5EF4-FFF2-40B4-BE49-F238E27FC236}">
                      <a16:creationId xmlns:a16="http://schemas.microsoft.com/office/drawing/2014/main" id="{568CF288-5A24-793E-69F7-65F736F1DF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4" name="Line 66">
                  <a:extLst>
                    <a:ext uri="{FF2B5EF4-FFF2-40B4-BE49-F238E27FC236}">
                      <a16:creationId xmlns:a16="http://schemas.microsoft.com/office/drawing/2014/main" id="{C6A5D444-7AE9-76F0-A78D-38B203EB8F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19987"/>
                  <a:ext cx="19998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5" name="Line 67">
                  <a:extLst>
                    <a:ext uri="{FF2B5EF4-FFF2-40B4-BE49-F238E27FC236}">
                      <a16:creationId xmlns:a16="http://schemas.microsoft.com/office/drawing/2014/main" id="{73C3EA97-631B-6770-E3FD-2F745C98E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8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6" name="Line 68">
                  <a:extLst>
                    <a:ext uri="{FF2B5EF4-FFF2-40B4-BE49-F238E27FC236}">
                      <a16:creationId xmlns:a16="http://schemas.microsoft.com/office/drawing/2014/main" id="{AC6D2602-0E17-9967-0E24-3433B69CAE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5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7" name="Line 69">
                  <a:extLst>
                    <a:ext uri="{FF2B5EF4-FFF2-40B4-BE49-F238E27FC236}">
                      <a16:creationId xmlns:a16="http://schemas.microsoft.com/office/drawing/2014/main" id="{A4FE7426-531A-5005-E7BA-3ABA80864E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8" name="Line 70">
                  <a:extLst>
                    <a:ext uri="{FF2B5EF4-FFF2-40B4-BE49-F238E27FC236}">
                      <a16:creationId xmlns:a16="http://schemas.microsoft.com/office/drawing/2014/main" id="{1FC166CE-BD35-9D1C-4E10-86D2C5A046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9" name="Line 71">
                  <a:extLst>
                    <a:ext uri="{FF2B5EF4-FFF2-40B4-BE49-F238E27FC236}">
                      <a16:creationId xmlns:a16="http://schemas.microsoft.com/office/drawing/2014/main" id="{E474AF29-FBA3-F749-0DD5-7A010A43B9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0"/>
                  <a:ext cx="19998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25" name="Rectangle 72">
                <a:extLst>
                  <a:ext uri="{FF2B5EF4-FFF2-40B4-BE49-F238E27FC236}">
                    <a16:creationId xmlns:a16="http://schemas.microsoft.com/office/drawing/2014/main" id="{3246841A-24C4-361F-B4BD-65740E9218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306"/>
                <a:ext cx="123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26" name="Rectangle 73">
                <a:extLst>
                  <a:ext uri="{FF2B5EF4-FFF2-40B4-BE49-F238E27FC236}">
                    <a16:creationId xmlns:a16="http://schemas.microsoft.com/office/drawing/2014/main" id="{86DF79E0-FE86-7F77-5A97-099A00B18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488"/>
                <a:ext cx="123" cy="90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27" name="Rectangle 74">
                <a:extLst>
                  <a:ext uri="{FF2B5EF4-FFF2-40B4-BE49-F238E27FC236}">
                    <a16:creationId xmlns:a16="http://schemas.microsoft.com/office/drawing/2014/main" id="{6592DA7D-E50D-1D92-AA21-4A68393D9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669"/>
                <a:ext cx="123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8" name="Rectangle 75">
              <a:extLst>
                <a:ext uri="{FF2B5EF4-FFF2-40B4-BE49-F238E27FC236}">
                  <a16:creationId xmlns:a16="http://schemas.microsoft.com/office/drawing/2014/main" id="{51E1AE8E-06C7-DCFA-7148-C4B54E9CD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" y="1447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9" name="Rectangle 76">
              <a:extLst>
                <a:ext uri="{FF2B5EF4-FFF2-40B4-BE49-F238E27FC236}">
                  <a16:creationId xmlns:a16="http://schemas.microsoft.com/office/drawing/2014/main" id="{35A4C496-015F-32F0-77F9-61E612762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1440"/>
              <a:ext cx="1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r"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0" name="Rectangle 77">
              <a:extLst>
                <a:ext uri="{FF2B5EF4-FFF2-40B4-BE49-F238E27FC236}">
                  <a16:creationId xmlns:a16="http://schemas.microsoft.com/office/drawing/2014/main" id="{E0BF9690-7062-A5FD-460B-F50882A9B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1440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 dirty="0"/>
                <a:t>R</a:t>
              </a:r>
              <a:r>
                <a:rPr lang="en-US" altLang="et-EE" sz="1600" b="1" baseline="-25000" dirty="0"/>
                <a:t>1</a:t>
              </a:r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21" name="Line 78">
              <a:extLst>
                <a:ext uri="{FF2B5EF4-FFF2-40B4-BE49-F238E27FC236}">
                  <a16:creationId xmlns:a16="http://schemas.microsoft.com/office/drawing/2014/main" id="{5B545E64-9494-C98B-6CB2-5039520D53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208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22" name="Line 79">
              <a:extLst>
                <a:ext uri="{FF2B5EF4-FFF2-40B4-BE49-F238E27FC236}">
                  <a16:creationId xmlns:a16="http://schemas.microsoft.com/office/drawing/2014/main" id="{6007FDFB-562A-4B20-0788-2FB7F4AAC3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576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23" name="Line 80">
              <a:extLst>
                <a:ext uri="{FF2B5EF4-FFF2-40B4-BE49-F238E27FC236}">
                  <a16:creationId xmlns:a16="http://schemas.microsoft.com/office/drawing/2014/main" id="{452823EC-D569-4BC0-66AB-5EFAE0464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576"/>
              <a:ext cx="0" cy="19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39A044-E4EE-3535-9BBF-3E950B9C8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478" y="843007"/>
            <a:ext cx="8839140" cy="5292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852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>
            <a:extLst>
              <a:ext uri="{FF2B5EF4-FFF2-40B4-BE49-F238E27FC236}">
                <a16:creationId xmlns:a16="http://schemas.microsoft.com/office/drawing/2014/main" id="{C2E18A87-46C9-0A39-001F-810520EEBF4D}"/>
              </a:ext>
            </a:extLst>
          </p:cNvPr>
          <p:cNvGrpSpPr>
            <a:grpSpLocks/>
          </p:cNvGrpSpPr>
          <p:nvPr/>
        </p:nvGrpSpPr>
        <p:grpSpPr bwMode="auto">
          <a:xfrm>
            <a:off x="1013179" y="1138931"/>
            <a:ext cx="3869562" cy="4390669"/>
            <a:chOff x="576" y="288"/>
            <a:chExt cx="1824" cy="2208"/>
          </a:xfrm>
        </p:grpSpPr>
        <p:sp>
          <p:nvSpPr>
            <p:cNvPr id="3" name="Line 12">
              <a:extLst>
                <a:ext uri="{FF2B5EF4-FFF2-40B4-BE49-F238E27FC236}">
                  <a16:creationId xmlns:a16="http://schemas.microsoft.com/office/drawing/2014/main" id="{5A13DAA6-E085-3C2F-0389-45C0709FBE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6" y="576"/>
              <a:ext cx="1000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4" name="Line 13">
              <a:extLst>
                <a:ext uri="{FF2B5EF4-FFF2-40B4-BE49-F238E27FC236}">
                  <a16:creationId xmlns:a16="http://schemas.microsoft.com/office/drawing/2014/main" id="{D512E55A-411F-9A96-A5F2-467FA96B11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2496"/>
              <a:ext cx="16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5" name="Line 14">
              <a:extLst>
                <a:ext uri="{FF2B5EF4-FFF2-40B4-BE49-F238E27FC236}">
                  <a16:creationId xmlns:a16="http://schemas.microsoft.com/office/drawing/2014/main" id="{6E2D3A24-89F2-9117-9CDA-24A44006E4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6" y="636"/>
              <a:ext cx="0" cy="178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6" name="Rectangle 15">
              <a:extLst>
                <a:ext uri="{FF2B5EF4-FFF2-40B4-BE49-F238E27FC236}">
                  <a16:creationId xmlns:a16="http://schemas.microsoft.com/office/drawing/2014/main" id="{7DC7CA6E-71C5-DE77-8E82-6192555FE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437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Line 16">
              <a:extLst>
                <a:ext uri="{FF2B5EF4-FFF2-40B4-BE49-F238E27FC236}">
                  <a16:creationId xmlns:a16="http://schemas.microsoft.com/office/drawing/2014/main" id="{8D62CE62-8AFC-F614-9686-EE174BE02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9" y="480"/>
              <a:ext cx="173" cy="1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" name="Rectangle 17">
              <a:extLst>
                <a:ext uri="{FF2B5EF4-FFF2-40B4-BE49-F238E27FC236}">
                  <a16:creationId xmlns:a16="http://schemas.microsoft.com/office/drawing/2014/main" id="{5ABCF6CE-99B5-137C-A9AD-A3701C8DF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288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B4F20500-1572-4A62-4E10-978B1AABA3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576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0" name="Line 19">
              <a:extLst>
                <a:ext uri="{FF2B5EF4-FFF2-40B4-BE49-F238E27FC236}">
                  <a16:creationId xmlns:a16="http://schemas.microsoft.com/office/drawing/2014/main" id="{0352DABD-CCAE-EDA3-4572-066E873FA0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1" name="Group 20">
              <a:extLst>
                <a:ext uri="{FF2B5EF4-FFF2-40B4-BE49-F238E27FC236}">
                  <a16:creationId xmlns:a16="http://schemas.microsoft.com/office/drawing/2014/main" id="{24B46129-442F-3948-1757-CCBA185709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73" y="1140"/>
              <a:ext cx="215" cy="774"/>
              <a:chOff x="1273" y="1140"/>
              <a:chExt cx="199" cy="774"/>
            </a:xfrm>
          </p:grpSpPr>
          <p:grpSp>
            <p:nvGrpSpPr>
              <p:cNvPr id="56" name="Group 21">
                <a:extLst>
                  <a:ext uri="{FF2B5EF4-FFF2-40B4-BE49-F238E27FC236}">
                    <a16:creationId xmlns:a16="http://schemas.microsoft.com/office/drawing/2014/main" id="{F5A68227-0984-AACC-61B5-E2F8C53BFF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73" y="1140"/>
                <a:ext cx="199" cy="774"/>
                <a:chOff x="-4" y="-3"/>
                <a:chExt cx="20004" cy="20018"/>
              </a:xfrm>
            </p:grpSpPr>
            <p:sp>
              <p:nvSpPr>
                <p:cNvPr id="60" name="Line 22">
                  <a:extLst>
                    <a:ext uri="{FF2B5EF4-FFF2-40B4-BE49-F238E27FC236}">
                      <a16:creationId xmlns:a16="http://schemas.microsoft.com/office/drawing/2014/main" id="{3A5C4AB2-6975-CF97-9944-C4BD1A23FC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27" y="2729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1" name="Line 23">
                  <a:extLst>
                    <a:ext uri="{FF2B5EF4-FFF2-40B4-BE49-F238E27FC236}">
                      <a16:creationId xmlns:a16="http://schemas.microsoft.com/office/drawing/2014/main" id="{13CB8EE4-4E42-5F63-AB98-47868A1AC6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2729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2" name="Line 24">
                  <a:extLst>
                    <a:ext uri="{FF2B5EF4-FFF2-40B4-BE49-F238E27FC236}">
                      <a16:creationId xmlns:a16="http://schemas.microsoft.com/office/drawing/2014/main" id="{27E4DB71-F6CA-3FC9-522F-0BF64498B0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16384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3" name="Line 25">
                  <a:extLst>
                    <a:ext uri="{FF2B5EF4-FFF2-40B4-BE49-F238E27FC236}">
                      <a16:creationId xmlns:a16="http://schemas.microsoft.com/office/drawing/2014/main" id="{8FFF76A9-814C-E948-9034-A5DCA4CCFF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6384"/>
                  <a:ext cx="3334" cy="9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4" name="Line 26">
                  <a:extLst>
                    <a:ext uri="{FF2B5EF4-FFF2-40B4-BE49-F238E27FC236}">
                      <a16:creationId xmlns:a16="http://schemas.microsoft.com/office/drawing/2014/main" id="{9552C3CD-C27B-4CC8-42BB-BD2AD0BFAC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73"/>
                  <a:ext cx="39" cy="27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5" name="Line 27">
                  <a:extLst>
                    <a:ext uri="{FF2B5EF4-FFF2-40B4-BE49-F238E27FC236}">
                      <a16:creationId xmlns:a16="http://schemas.microsoft.com/office/drawing/2014/main" id="{35E6A282-DA7D-B7BB-4471-10FF8AF1AD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17274"/>
                  <a:ext cx="39" cy="27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6" name="Line 28">
                  <a:extLst>
                    <a:ext uri="{FF2B5EF4-FFF2-40B4-BE49-F238E27FC236}">
                      <a16:creationId xmlns:a16="http://schemas.microsoft.com/office/drawing/2014/main" id="{900BCDD1-F56D-F2C5-8C2C-47072FF979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20005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7" name="Line 29">
                  <a:extLst>
                    <a:ext uri="{FF2B5EF4-FFF2-40B4-BE49-F238E27FC236}">
                      <a16:creationId xmlns:a16="http://schemas.microsoft.com/office/drawing/2014/main" id="{57C77ACC-3700-D0A7-F8A3-4884A5603B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3618"/>
                  <a:ext cx="39" cy="127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8" name="Line 30">
                  <a:extLst>
                    <a:ext uri="{FF2B5EF4-FFF2-40B4-BE49-F238E27FC236}">
                      <a16:creationId xmlns:a16="http://schemas.microsoft.com/office/drawing/2014/main" id="{8885791E-0520-353B-E799-10CEE7B363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0" y="3618"/>
                  <a:ext cx="39" cy="127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69" name="Line 31">
                  <a:extLst>
                    <a:ext uri="{FF2B5EF4-FFF2-40B4-BE49-F238E27FC236}">
                      <a16:creationId xmlns:a16="http://schemas.microsoft.com/office/drawing/2014/main" id="{9A30FA67-007C-32CD-682F-AB5F2DE300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-3"/>
                  <a:ext cx="39" cy="27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70" name="Line 32">
                  <a:extLst>
                    <a:ext uri="{FF2B5EF4-FFF2-40B4-BE49-F238E27FC236}">
                      <a16:creationId xmlns:a16="http://schemas.microsoft.com/office/drawing/2014/main" id="{82F17A52-BFC2-093D-C994-C722362F6E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-3"/>
                  <a:ext cx="39" cy="27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71" name="Line 33">
                  <a:extLst>
                    <a:ext uri="{FF2B5EF4-FFF2-40B4-BE49-F238E27FC236}">
                      <a16:creationId xmlns:a16="http://schemas.microsoft.com/office/drawing/2014/main" id="{5225A53F-DC66-347D-9C68-1FBAF2F91C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-3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57" name="Rectangle 34">
                <a:extLst>
                  <a:ext uri="{FF2B5EF4-FFF2-40B4-BE49-F238E27FC236}">
                    <a16:creationId xmlns:a16="http://schemas.microsoft.com/office/drawing/2014/main" id="{EF32C973-193B-E48E-14F4-A7C644B85D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300"/>
                <a:ext cx="124" cy="91"/>
              </a:xfrm>
              <a:prstGeom prst="rect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8" name="Rectangle 35">
                <a:extLst>
                  <a:ext uri="{FF2B5EF4-FFF2-40B4-BE49-F238E27FC236}">
                    <a16:creationId xmlns:a16="http://schemas.microsoft.com/office/drawing/2014/main" id="{F035662D-327B-DDD7-7D94-0A8DB123B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482"/>
                <a:ext cx="124" cy="90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59" name="Rectangle 36">
                <a:extLst>
                  <a:ext uri="{FF2B5EF4-FFF2-40B4-BE49-F238E27FC236}">
                    <a16:creationId xmlns:a16="http://schemas.microsoft.com/office/drawing/2014/main" id="{450E71B5-8987-6E06-5C8E-240D82D57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7" y="1663"/>
                <a:ext cx="124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842B182F-9D64-91A2-3363-91D1D6D3B0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83" y="576"/>
              <a:ext cx="0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38B01BC1-E186-779D-4DCD-23177D990D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4" name="Group 39">
              <a:extLst>
                <a:ext uri="{FF2B5EF4-FFF2-40B4-BE49-F238E27FC236}">
                  <a16:creationId xmlns:a16="http://schemas.microsoft.com/office/drawing/2014/main" id="{EA7A567D-9D9F-827B-E494-2261D16DD3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1140"/>
              <a:ext cx="203" cy="774"/>
              <a:chOff x="1684" y="1140"/>
              <a:chExt cx="199" cy="774"/>
            </a:xfrm>
          </p:grpSpPr>
          <p:grpSp>
            <p:nvGrpSpPr>
              <p:cNvPr id="40" name="Group 40">
                <a:extLst>
                  <a:ext uri="{FF2B5EF4-FFF2-40B4-BE49-F238E27FC236}">
                    <a16:creationId xmlns:a16="http://schemas.microsoft.com/office/drawing/2014/main" id="{FD2D9C81-4FF1-2A18-B266-9C397A3774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4" y="1140"/>
                <a:ext cx="199" cy="774"/>
                <a:chOff x="-4" y="0"/>
                <a:chExt cx="20004" cy="19997"/>
              </a:xfrm>
            </p:grpSpPr>
            <p:sp>
              <p:nvSpPr>
                <p:cNvPr id="44" name="Line 41">
                  <a:extLst>
                    <a:ext uri="{FF2B5EF4-FFF2-40B4-BE49-F238E27FC236}">
                      <a16:creationId xmlns:a16="http://schemas.microsoft.com/office/drawing/2014/main" id="{668ACFAC-7A31-799C-E91B-B9D92767FB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27" y="2729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5" name="Line 42">
                  <a:extLst>
                    <a:ext uri="{FF2B5EF4-FFF2-40B4-BE49-F238E27FC236}">
                      <a16:creationId xmlns:a16="http://schemas.microsoft.com/office/drawing/2014/main" id="{1B3B1740-859B-82B4-F633-ECA36403BD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2729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6" name="Line 43">
                  <a:extLst>
                    <a:ext uri="{FF2B5EF4-FFF2-40B4-BE49-F238E27FC236}">
                      <a16:creationId xmlns:a16="http://schemas.microsoft.com/office/drawing/2014/main" id="{2E09B8C4-841B-D8B6-B38B-A1475E32B5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16370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7" name="Line 44">
                  <a:extLst>
                    <a:ext uri="{FF2B5EF4-FFF2-40B4-BE49-F238E27FC236}">
                      <a16:creationId xmlns:a16="http://schemas.microsoft.com/office/drawing/2014/main" id="{E5E4D67E-4AD0-7738-A626-C259DD8568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6370"/>
                  <a:ext cx="3334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8" name="Line 45">
                  <a:extLst>
                    <a:ext uri="{FF2B5EF4-FFF2-40B4-BE49-F238E27FC236}">
                      <a16:creationId xmlns:a16="http://schemas.microsoft.com/office/drawing/2014/main" id="{9B342CBF-51FB-575F-FA25-8BBC62EAF4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49" name="Line 46">
                  <a:extLst>
                    <a:ext uri="{FF2B5EF4-FFF2-40B4-BE49-F238E27FC236}">
                      <a16:creationId xmlns:a16="http://schemas.microsoft.com/office/drawing/2014/main" id="{E7C321F1-32AA-A8CA-EC12-CF40ED8F0F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0" name="Line 47">
                  <a:extLst>
                    <a:ext uri="{FF2B5EF4-FFF2-40B4-BE49-F238E27FC236}">
                      <a16:creationId xmlns:a16="http://schemas.microsoft.com/office/drawing/2014/main" id="{751151EF-0FC9-4B96-037F-48A8A7674B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19987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1" name="Line 48">
                  <a:extLst>
                    <a:ext uri="{FF2B5EF4-FFF2-40B4-BE49-F238E27FC236}">
                      <a16:creationId xmlns:a16="http://schemas.microsoft.com/office/drawing/2014/main" id="{05C5878D-57F0-2B41-FE9C-1C92687816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7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2" name="Line 49">
                  <a:extLst>
                    <a:ext uri="{FF2B5EF4-FFF2-40B4-BE49-F238E27FC236}">
                      <a16:creationId xmlns:a16="http://schemas.microsoft.com/office/drawing/2014/main" id="{77418FE9-CCA8-4560-4474-D5CDA50525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0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3" name="Line 50">
                  <a:extLst>
                    <a:ext uri="{FF2B5EF4-FFF2-40B4-BE49-F238E27FC236}">
                      <a16:creationId xmlns:a16="http://schemas.microsoft.com/office/drawing/2014/main" id="{ABA4BC08-0868-DD0D-27DD-4D9E53A40E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4" name="Line 51">
                  <a:extLst>
                    <a:ext uri="{FF2B5EF4-FFF2-40B4-BE49-F238E27FC236}">
                      <a16:creationId xmlns:a16="http://schemas.microsoft.com/office/drawing/2014/main" id="{D6D7FFC0-EDA3-DC27-110B-2E22DE98C5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4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55" name="Line 52">
                  <a:extLst>
                    <a:ext uri="{FF2B5EF4-FFF2-40B4-BE49-F238E27FC236}">
                      <a16:creationId xmlns:a16="http://schemas.microsoft.com/office/drawing/2014/main" id="{703589CF-55CF-20B1-95D2-723458EA87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-4" y="0"/>
                  <a:ext cx="20004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41" name="Rectangle 53">
                <a:extLst>
                  <a:ext uri="{FF2B5EF4-FFF2-40B4-BE49-F238E27FC236}">
                    <a16:creationId xmlns:a16="http://schemas.microsoft.com/office/drawing/2014/main" id="{C793643D-ABD6-A383-A889-58E828D83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300"/>
                <a:ext cx="131" cy="91"/>
              </a:xfrm>
              <a:prstGeom prst="rect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2" name="Rectangle 54">
                <a:extLst>
                  <a:ext uri="{FF2B5EF4-FFF2-40B4-BE49-F238E27FC236}">
                    <a16:creationId xmlns:a16="http://schemas.microsoft.com/office/drawing/2014/main" id="{8471F533-12F2-9A49-F4CF-0914993092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482"/>
                <a:ext cx="131" cy="9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43" name="Rectangle 55">
                <a:extLst>
                  <a:ext uri="{FF2B5EF4-FFF2-40B4-BE49-F238E27FC236}">
                    <a16:creationId xmlns:a16="http://schemas.microsoft.com/office/drawing/2014/main" id="{DB48BE09-6F0C-7E4A-A760-FCF9D60EC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8" y="1663"/>
                <a:ext cx="131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5" name="Line 56">
              <a:extLst>
                <a:ext uri="{FF2B5EF4-FFF2-40B4-BE49-F238E27FC236}">
                  <a16:creationId xmlns:a16="http://schemas.microsoft.com/office/drawing/2014/main" id="{D07A7C8E-2C5C-CAA1-105D-6318C04D6A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576"/>
              <a:ext cx="1" cy="5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6" name="Line 57">
              <a:extLst>
                <a:ext uri="{FF2B5EF4-FFF2-40B4-BE49-F238E27FC236}">
                  <a16:creationId xmlns:a16="http://schemas.microsoft.com/office/drawing/2014/main" id="{74D2F3A2-9BC8-B2DB-E706-FE80AAFDF0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9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grpSp>
          <p:nvGrpSpPr>
            <p:cNvPr id="17" name="Group 58">
              <a:extLst>
                <a:ext uri="{FF2B5EF4-FFF2-40B4-BE49-F238E27FC236}">
                  <a16:creationId xmlns:a16="http://schemas.microsoft.com/office/drawing/2014/main" id="{633E426A-55D5-3061-3711-3173DAE9CC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" y="1146"/>
              <a:ext cx="218" cy="774"/>
              <a:chOff x="2038" y="1146"/>
              <a:chExt cx="199" cy="774"/>
            </a:xfrm>
          </p:grpSpPr>
          <p:grpSp>
            <p:nvGrpSpPr>
              <p:cNvPr id="24" name="Group 59">
                <a:extLst>
                  <a:ext uri="{FF2B5EF4-FFF2-40B4-BE49-F238E27FC236}">
                    <a16:creationId xmlns:a16="http://schemas.microsoft.com/office/drawing/2014/main" id="{3CEF6629-3C66-521E-95A7-D491267BC7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8" y="1146"/>
                <a:ext cx="199" cy="774"/>
                <a:chOff x="2" y="0"/>
                <a:chExt cx="19998" cy="19997"/>
              </a:xfrm>
            </p:grpSpPr>
            <p:sp>
              <p:nvSpPr>
                <p:cNvPr id="28" name="Line 60">
                  <a:extLst>
                    <a:ext uri="{FF2B5EF4-FFF2-40B4-BE49-F238E27FC236}">
                      <a16:creationId xmlns:a16="http://schemas.microsoft.com/office/drawing/2014/main" id="{BEE1D418-DA09-19CF-0EBA-1D0D684EE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667" y="2729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29" name="Line 61">
                  <a:extLst>
                    <a:ext uri="{FF2B5EF4-FFF2-40B4-BE49-F238E27FC236}">
                      <a16:creationId xmlns:a16="http://schemas.microsoft.com/office/drawing/2014/main" id="{DC525532-D226-AE94-7FBD-335E4A4C1C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2729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0" name="Line 62">
                  <a:extLst>
                    <a:ext uri="{FF2B5EF4-FFF2-40B4-BE49-F238E27FC236}">
                      <a16:creationId xmlns:a16="http://schemas.microsoft.com/office/drawing/2014/main" id="{7A9E2F82-23A6-FE82-6FEB-978B3CD664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67" y="16370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1" name="Line 63">
                  <a:extLst>
                    <a:ext uri="{FF2B5EF4-FFF2-40B4-BE49-F238E27FC236}">
                      <a16:creationId xmlns:a16="http://schemas.microsoft.com/office/drawing/2014/main" id="{BFC7B9E3-357C-B458-A9D6-072E92168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16370"/>
                  <a:ext cx="3333" cy="9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2" name="Line 64">
                  <a:extLst>
                    <a:ext uri="{FF2B5EF4-FFF2-40B4-BE49-F238E27FC236}">
                      <a16:creationId xmlns:a16="http://schemas.microsoft.com/office/drawing/2014/main" id="{C0E7F9BD-CAB5-AEF5-650A-1D617F48B8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3" name="Line 65">
                  <a:extLst>
                    <a:ext uri="{FF2B5EF4-FFF2-40B4-BE49-F238E27FC236}">
                      <a16:creationId xmlns:a16="http://schemas.microsoft.com/office/drawing/2014/main" id="{0629BF24-BFF6-E83C-CCA2-293AF922C6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17258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4" name="Line 66">
                  <a:extLst>
                    <a:ext uri="{FF2B5EF4-FFF2-40B4-BE49-F238E27FC236}">
                      <a16:creationId xmlns:a16="http://schemas.microsoft.com/office/drawing/2014/main" id="{922D6983-ACF2-438E-711E-CEE8AFB727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19987"/>
                  <a:ext cx="19998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5" name="Line 67">
                  <a:extLst>
                    <a:ext uri="{FF2B5EF4-FFF2-40B4-BE49-F238E27FC236}">
                      <a16:creationId xmlns:a16="http://schemas.microsoft.com/office/drawing/2014/main" id="{4231CCAC-37C1-ADDF-1C06-95BA9D39E1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628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6" name="Line 68">
                  <a:extLst>
                    <a:ext uri="{FF2B5EF4-FFF2-40B4-BE49-F238E27FC236}">
                      <a16:creationId xmlns:a16="http://schemas.microsoft.com/office/drawing/2014/main" id="{FA48C1D1-228D-10EF-A5A9-0292BA1954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35" y="3617"/>
                  <a:ext cx="39" cy="127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7" name="Line 69">
                  <a:extLst>
                    <a:ext uri="{FF2B5EF4-FFF2-40B4-BE49-F238E27FC236}">
                      <a16:creationId xmlns:a16="http://schemas.microsoft.com/office/drawing/2014/main" id="{63DC55A4-D30C-94A2-DB4A-72FD478A74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61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8" name="Line 70">
                  <a:extLst>
                    <a:ext uri="{FF2B5EF4-FFF2-40B4-BE49-F238E27FC236}">
                      <a16:creationId xmlns:a16="http://schemas.microsoft.com/office/drawing/2014/main" id="{5EF0B6D0-1D00-D428-BC85-DB9CAE402C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" y="0"/>
                  <a:ext cx="39" cy="27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  <p:sp>
              <p:nvSpPr>
                <p:cNvPr id="39" name="Line 71">
                  <a:extLst>
                    <a:ext uri="{FF2B5EF4-FFF2-40B4-BE49-F238E27FC236}">
                      <a16:creationId xmlns:a16="http://schemas.microsoft.com/office/drawing/2014/main" id="{EA844DD3-7FE4-7F11-3C51-1D9955447E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" y="0"/>
                  <a:ext cx="19998" cy="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t-EE"/>
                </a:p>
              </p:txBody>
            </p:sp>
          </p:grpSp>
          <p:sp>
            <p:nvSpPr>
              <p:cNvPr id="25" name="Rectangle 72">
                <a:extLst>
                  <a:ext uri="{FF2B5EF4-FFF2-40B4-BE49-F238E27FC236}">
                    <a16:creationId xmlns:a16="http://schemas.microsoft.com/office/drawing/2014/main" id="{34799AA7-A7F0-3A60-E059-7B62065809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306"/>
                <a:ext cx="123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26" name="Rectangle 73">
                <a:extLst>
                  <a:ext uri="{FF2B5EF4-FFF2-40B4-BE49-F238E27FC236}">
                    <a16:creationId xmlns:a16="http://schemas.microsoft.com/office/drawing/2014/main" id="{BC064D28-D229-84B7-5D02-EB89675F09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488"/>
                <a:ext cx="123" cy="90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27" name="Rectangle 74">
                <a:extLst>
                  <a:ext uri="{FF2B5EF4-FFF2-40B4-BE49-F238E27FC236}">
                    <a16:creationId xmlns:a16="http://schemas.microsoft.com/office/drawing/2014/main" id="{EEC4B08A-EF0E-23FC-6B33-17BCBDE413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1669"/>
                <a:ext cx="123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</p:grpSp>
        <p:sp>
          <p:nvSpPr>
            <p:cNvPr id="18" name="Rectangle 75">
              <a:extLst>
                <a:ext uri="{FF2B5EF4-FFF2-40B4-BE49-F238E27FC236}">
                  <a16:creationId xmlns:a16="http://schemas.microsoft.com/office/drawing/2014/main" id="{699BD22E-4660-3276-648E-2C5F222C4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" y="1447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19" name="Rectangle 76">
              <a:extLst>
                <a:ext uri="{FF2B5EF4-FFF2-40B4-BE49-F238E27FC236}">
                  <a16:creationId xmlns:a16="http://schemas.microsoft.com/office/drawing/2014/main" id="{6813B69C-FE2B-FDA9-BE27-C5C2E9460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1440"/>
              <a:ext cx="1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r"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20" name="Rectangle 77">
              <a:extLst>
                <a:ext uri="{FF2B5EF4-FFF2-40B4-BE49-F238E27FC236}">
                  <a16:creationId xmlns:a16="http://schemas.microsoft.com/office/drawing/2014/main" id="{F0DBD5FA-8574-E0BB-9035-B76365122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1440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 dirty="0"/>
                <a:t>R</a:t>
              </a:r>
              <a:r>
                <a:rPr lang="en-US" altLang="et-EE" sz="1600" b="1" baseline="-25000" dirty="0"/>
                <a:t>1</a:t>
              </a:r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21" name="Line 78">
              <a:extLst>
                <a:ext uri="{FF2B5EF4-FFF2-40B4-BE49-F238E27FC236}">
                  <a16:creationId xmlns:a16="http://schemas.microsoft.com/office/drawing/2014/main" id="{647B710B-1B10-8A89-FB5A-5C1F9A024C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208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22" name="Line 79">
              <a:extLst>
                <a:ext uri="{FF2B5EF4-FFF2-40B4-BE49-F238E27FC236}">
                  <a16:creationId xmlns:a16="http://schemas.microsoft.com/office/drawing/2014/main" id="{E5EE2A5E-81CF-FC21-17EC-981F26D681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576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23" name="Line 80">
              <a:extLst>
                <a:ext uri="{FF2B5EF4-FFF2-40B4-BE49-F238E27FC236}">
                  <a16:creationId xmlns:a16="http://schemas.microsoft.com/office/drawing/2014/main" id="{3F8187DD-CF40-3B9B-89E3-D34656041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576"/>
              <a:ext cx="0" cy="19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grpSp>
        <p:nvGrpSpPr>
          <p:cNvPr id="72" name="Group 81">
            <a:extLst>
              <a:ext uri="{FF2B5EF4-FFF2-40B4-BE49-F238E27FC236}">
                <a16:creationId xmlns:a16="http://schemas.microsoft.com/office/drawing/2014/main" id="{A3A81208-3304-959C-1176-5A557164ED03}"/>
              </a:ext>
            </a:extLst>
          </p:cNvPr>
          <p:cNvGrpSpPr>
            <a:grpSpLocks/>
          </p:cNvGrpSpPr>
          <p:nvPr/>
        </p:nvGrpSpPr>
        <p:grpSpPr bwMode="auto">
          <a:xfrm>
            <a:off x="5838407" y="1705234"/>
            <a:ext cx="5062047" cy="3802064"/>
            <a:chOff x="2496" y="528"/>
            <a:chExt cx="2640" cy="1923"/>
          </a:xfrm>
        </p:grpSpPr>
        <p:sp>
          <p:nvSpPr>
            <p:cNvPr id="73" name="Rectangle 82">
              <a:extLst>
                <a:ext uri="{FF2B5EF4-FFF2-40B4-BE49-F238E27FC236}">
                  <a16:creationId xmlns:a16="http://schemas.microsoft.com/office/drawing/2014/main" id="{CA7DB690-4250-707B-3DF2-805504B01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200"/>
              <a:ext cx="4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48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</a:t>
              </a:r>
              <a:endParaRPr lang="en-US" altLang="et-EE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Rectangle 83">
              <a:extLst>
                <a:ext uri="{FF2B5EF4-FFF2-40B4-BE49-F238E27FC236}">
                  <a16:creationId xmlns:a16="http://schemas.microsoft.com/office/drawing/2014/main" id="{E29B5CBB-C1B6-677E-9831-6E8F185D4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8" y="528"/>
              <a:ext cx="19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endParaRPr lang="en-US" altLang="et-EE" sz="12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5" name="Line 84">
              <a:extLst>
                <a:ext uri="{FF2B5EF4-FFF2-40B4-BE49-F238E27FC236}">
                  <a16:creationId xmlns:a16="http://schemas.microsoft.com/office/drawing/2014/main" id="{677E1AE7-FDDB-2E3A-A529-698D590EF5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816"/>
              <a:ext cx="19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6" name="Line 85">
              <a:extLst>
                <a:ext uri="{FF2B5EF4-FFF2-40B4-BE49-F238E27FC236}">
                  <a16:creationId xmlns:a16="http://schemas.microsoft.com/office/drawing/2014/main" id="{7AAEE6EC-6B1D-21C1-FEFA-3730D30140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0" y="2254"/>
              <a:ext cx="922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7" name="Rectangle 86">
              <a:extLst>
                <a:ext uri="{FF2B5EF4-FFF2-40B4-BE49-F238E27FC236}">
                  <a16:creationId xmlns:a16="http://schemas.microsoft.com/office/drawing/2014/main" id="{B3BCE73E-3DF9-707F-1F34-07F0CF2B6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391"/>
              <a:ext cx="190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chemeClr val="hlink"/>
                  </a:solidFill>
                </a:rPr>
                <a:t>U</a:t>
              </a:r>
              <a:endParaRPr lang="en-US" altLang="et-EE" sz="1200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8" name="Line 87">
              <a:extLst>
                <a:ext uri="{FF2B5EF4-FFF2-40B4-BE49-F238E27FC236}">
                  <a16:creationId xmlns:a16="http://schemas.microsoft.com/office/drawing/2014/main" id="{F671CD6D-D7F9-543E-CD32-C6BAAB6BF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4" y="899"/>
              <a:ext cx="1" cy="129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79" name="Line 88">
              <a:extLst>
                <a:ext uri="{FF2B5EF4-FFF2-40B4-BE49-F238E27FC236}">
                  <a16:creationId xmlns:a16="http://schemas.microsoft.com/office/drawing/2014/main" id="{C934B80D-1137-FD12-D9C0-06124B5FBC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9" y="1423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0" name="Line 89">
              <a:extLst>
                <a:ext uri="{FF2B5EF4-FFF2-40B4-BE49-F238E27FC236}">
                  <a16:creationId xmlns:a16="http://schemas.microsoft.com/office/drawing/2014/main" id="{A7982EFC-E2CA-73E9-BB71-10CB15DF09D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792" y="1968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1" name="Line 90">
              <a:extLst>
                <a:ext uri="{FF2B5EF4-FFF2-40B4-BE49-F238E27FC236}">
                  <a16:creationId xmlns:a16="http://schemas.microsoft.com/office/drawing/2014/main" id="{5BE84D0D-3B9E-070D-EC56-76D42AB069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0" y="1423"/>
              <a:ext cx="1" cy="1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2" name="Line 91">
              <a:extLst>
                <a:ext uri="{FF2B5EF4-FFF2-40B4-BE49-F238E27FC236}">
                  <a16:creationId xmlns:a16="http://schemas.microsoft.com/office/drawing/2014/main" id="{45CC0FC1-F11D-592A-B593-1C0A1B7C44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8" y="724"/>
              <a:ext cx="191" cy="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none" w="lg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3" name="Rectangle 92">
              <a:extLst>
                <a:ext uri="{FF2B5EF4-FFF2-40B4-BE49-F238E27FC236}">
                  <a16:creationId xmlns:a16="http://schemas.microsoft.com/office/drawing/2014/main" id="{CBF666FA-72B0-2E13-85B9-358CFA201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12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1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4" name="Rectangle 93">
              <a:extLst>
                <a:ext uri="{FF2B5EF4-FFF2-40B4-BE49-F238E27FC236}">
                  <a16:creationId xmlns:a16="http://schemas.microsoft.com/office/drawing/2014/main" id="{42A125FE-7E39-D56D-E633-727A1BD56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872"/>
              <a:ext cx="19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 dirty="0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 dirty="0">
                  <a:solidFill>
                    <a:srgbClr val="FF3300"/>
                  </a:solidFill>
                </a:rPr>
                <a:t>3</a:t>
              </a:r>
              <a:endParaRPr lang="en-US" altLang="et-EE" sz="1200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5" name="Rectangle 94">
              <a:extLst>
                <a:ext uri="{FF2B5EF4-FFF2-40B4-BE49-F238E27FC236}">
                  <a16:creationId xmlns:a16="http://schemas.microsoft.com/office/drawing/2014/main" id="{5D45CA37-62EF-B79F-B8F1-FE156FD52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56"/>
              <a:ext cx="56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3</a:t>
              </a:r>
              <a:r>
                <a:rPr lang="en-US" altLang="et-EE" sz="1600"/>
                <a:t>=2k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86" name="Rectangle 95">
              <a:extLst>
                <a:ext uri="{FF2B5EF4-FFF2-40B4-BE49-F238E27FC236}">
                  <a16:creationId xmlns:a16="http://schemas.microsoft.com/office/drawing/2014/main" id="{A27586CB-8369-EAB4-7C34-90C2261E7D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634" y="1954"/>
              <a:ext cx="281" cy="5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7" name="Line 96">
              <a:extLst>
                <a:ext uri="{FF2B5EF4-FFF2-40B4-BE49-F238E27FC236}">
                  <a16:creationId xmlns:a16="http://schemas.microsoft.com/office/drawing/2014/main" id="{9EB38E68-AC92-031C-F8F4-96548F7A45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8" y="81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8" name="Rectangle 97">
              <a:extLst>
                <a:ext uri="{FF2B5EF4-FFF2-40B4-BE49-F238E27FC236}">
                  <a16:creationId xmlns:a16="http://schemas.microsoft.com/office/drawing/2014/main" id="{3CBC2D0A-5BDC-A784-2F0B-D6599C3D3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1248"/>
              <a:ext cx="254" cy="58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89" name="Line 98">
              <a:extLst>
                <a:ext uri="{FF2B5EF4-FFF2-40B4-BE49-F238E27FC236}">
                  <a16:creationId xmlns:a16="http://schemas.microsoft.com/office/drawing/2014/main" id="{5AA412A7-AB4E-63BA-60B9-79838E8643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8" y="182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0" name="Line 99">
              <a:extLst>
                <a:ext uri="{FF2B5EF4-FFF2-40B4-BE49-F238E27FC236}">
                  <a16:creationId xmlns:a16="http://schemas.microsoft.com/office/drawing/2014/main" id="{54FC8B1C-DF02-47DE-88C3-FEBFBCB928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2" y="81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1" name="Rectangle 100">
              <a:extLst>
                <a:ext uri="{FF2B5EF4-FFF2-40B4-BE49-F238E27FC236}">
                  <a16:creationId xmlns:a16="http://schemas.microsoft.com/office/drawing/2014/main" id="{8688968B-A607-05FF-CF4F-086EBB0EB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248"/>
              <a:ext cx="253" cy="58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2" name="Line 101">
              <a:extLst>
                <a:ext uri="{FF2B5EF4-FFF2-40B4-BE49-F238E27FC236}">
                  <a16:creationId xmlns:a16="http://schemas.microsoft.com/office/drawing/2014/main" id="{9EADE185-7C97-CB7E-7DF0-958306EA34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829"/>
              <a:ext cx="1" cy="4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93" name="Rectangle 102">
              <a:extLst>
                <a:ext uri="{FF2B5EF4-FFF2-40B4-BE49-F238E27FC236}">
                  <a16:creationId xmlns:a16="http://schemas.microsoft.com/office/drawing/2014/main" id="{A501653A-38FE-C280-272A-ACE4B70F0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056"/>
              <a:ext cx="70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2</a:t>
              </a:r>
              <a:r>
                <a:rPr lang="en-US" altLang="et-EE" sz="1600"/>
                <a:t>=1,5k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94" name="Rectangle 103">
              <a:extLst>
                <a:ext uri="{FF2B5EF4-FFF2-40B4-BE49-F238E27FC236}">
                  <a16:creationId xmlns:a16="http://schemas.microsoft.com/office/drawing/2014/main" id="{BD51AF80-FD58-40CA-6C85-39BC347E2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392"/>
              <a:ext cx="157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>
                  <a:solidFill>
                    <a:srgbClr val="FF3300"/>
                  </a:solidFill>
                </a:rPr>
                <a:t>I</a:t>
              </a:r>
              <a:r>
                <a:rPr lang="en-US" altLang="et-EE" sz="1600" b="1" baseline="-25000">
                  <a:solidFill>
                    <a:srgbClr val="FF3300"/>
                  </a:solidFill>
                </a:rPr>
                <a:t>2</a:t>
              </a:r>
              <a:endParaRPr lang="en-US" altLang="et-EE" sz="16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5" name="Rectangle 104">
              <a:extLst>
                <a:ext uri="{FF2B5EF4-FFF2-40B4-BE49-F238E27FC236}">
                  <a16:creationId xmlns:a16="http://schemas.microsoft.com/office/drawing/2014/main" id="{FC486552-1F79-BF90-A992-B7E0A9D63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056"/>
              <a:ext cx="56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hangingPunct="0"/>
              <a:r>
                <a:rPr lang="en-US" altLang="et-EE" sz="1600" b="1" i="1"/>
                <a:t>R</a:t>
              </a:r>
              <a:r>
                <a:rPr lang="en-US" altLang="et-EE" sz="1600" b="1" baseline="-25000"/>
                <a:t>1</a:t>
              </a:r>
              <a:r>
                <a:rPr lang="en-US" altLang="et-EE" sz="1600"/>
                <a:t>=1k</a:t>
              </a:r>
              <a:r>
                <a:rPr lang="en-US" altLang="et-EE" sz="1600">
                  <a:sym typeface="Symbol" panose="05050102010706020507" pitchFamily="18" charset="2"/>
                </a:rPr>
                <a:t></a:t>
              </a:r>
              <a:endParaRPr lang="en-US" altLang="et-EE" sz="1200">
                <a:latin typeface="Times New Roman" panose="02020603050405020304" pitchFamily="18" charset="0"/>
              </a:endParaRPr>
            </a:p>
          </p:txBody>
        </p:sp>
        <p:sp>
          <p:nvSpPr>
            <p:cNvPr id="96" name="Line 105">
              <a:extLst>
                <a:ext uri="{FF2B5EF4-FFF2-40B4-BE49-F238E27FC236}">
                  <a16:creationId xmlns:a16="http://schemas.microsoft.com/office/drawing/2014/main" id="{D3484E2E-553D-0575-7B4D-6DACC79FB4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25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</p:spTree>
    <p:extLst>
      <p:ext uri="{BB962C8B-B14F-4D97-AF65-F5344CB8AC3E}">
        <p14:creationId xmlns:p14="http://schemas.microsoft.com/office/powerpoint/2010/main" val="428639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5C5D1-C08A-265E-457B-EC34873F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Kui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suur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pildil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näidatud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takisti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takistus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kollane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lilla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kollane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kuldne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  <a:endParaRPr lang="et-EE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CDA1D4-1642-DA07-48A2-2080E4FAB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49" y="1859163"/>
            <a:ext cx="7500043" cy="4490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1B46B082-D439-A00A-A69B-47E543EA2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" y="3176587"/>
            <a:ext cx="4307908" cy="119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28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5C5D1-C08A-265E-457B-EC34873F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Kui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suur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pildil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näidatud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takisti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takistus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t-EE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kuldne, roheline, must, pruun</a:t>
            </a:r>
            <a:r>
              <a:rPr lang="fi-FI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  <a:endParaRPr lang="et-EE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CDA1D4-1642-DA07-48A2-2080E4FAB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49" y="1859163"/>
            <a:ext cx="7500043" cy="4490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123D09A9-DE5A-F06A-68B9-C3092436F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4" y="3195637"/>
            <a:ext cx="4299173" cy="110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72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41AE-A597-C805-07CE-96F56F18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Takistus vs Takisti</a:t>
            </a:r>
          </a:p>
        </p:txBody>
      </p:sp>
    </p:spTree>
    <p:extLst>
      <p:ext uri="{BB962C8B-B14F-4D97-AF65-F5344CB8AC3E}">
        <p14:creationId xmlns:p14="http://schemas.microsoft.com/office/powerpoint/2010/main" val="847692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41AE-A597-C805-07CE-96F56F18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t-EE" sz="55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Takistuse sõltuvus temperatuurist</a:t>
            </a:r>
          </a:p>
        </p:txBody>
      </p:sp>
    </p:spTree>
    <p:extLst>
      <p:ext uri="{BB962C8B-B14F-4D97-AF65-F5344CB8AC3E}">
        <p14:creationId xmlns:p14="http://schemas.microsoft.com/office/powerpoint/2010/main" val="3722079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469</Words>
  <Application>Microsoft Office PowerPoint</Application>
  <PresentationFormat>Widescreen</PresentationFormat>
  <Paragraphs>78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Aptos</vt:lpstr>
      <vt:lpstr>Aptos Display</vt:lpstr>
      <vt:lpstr>Arial</vt:lpstr>
      <vt:lpstr>Cambria Math</vt:lpstr>
      <vt:lpstr>Symbol</vt:lpstr>
      <vt:lpstr>Times New Roman</vt:lpstr>
      <vt:lpstr>Wingdings</vt:lpstr>
      <vt:lpstr>Office Theme</vt:lpstr>
      <vt:lpstr>Ära iialgi alahinda inimeste rõõmu, kui nad kuulevad midagi, mida nad juba teavad.</vt:lpstr>
      <vt:lpstr>PowerPoint Presentation</vt:lpstr>
      <vt:lpstr>Mis ülesandeid me eelmisel tunnil lahendasime?</vt:lpstr>
      <vt:lpstr>PowerPoint Presentation</vt:lpstr>
      <vt:lpstr>PowerPoint Presentation</vt:lpstr>
      <vt:lpstr>Kui suur on pildil näidatud takisti takistus (kollane, lilla, kollane, kuldne)?</vt:lpstr>
      <vt:lpstr>Kui suur on pildil näidatud takisti takistus (kuldne, roheline, must, pruun)?</vt:lpstr>
      <vt:lpstr>Takistus vs Takisti</vt:lpstr>
      <vt:lpstr>Takistuse sõltuvus temperatuurist</vt:lpstr>
      <vt:lpstr>Takistuse sõltuvus temperatuurist</vt:lpstr>
      <vt:lpstr>Takistuse temperatuuritegur…</vt:lpstr>
      <vt:lpstr>PowerPoint Presentation</vt:lpstr>
      <vt:lpstr>Võimsus</vt:lpstr>
      <vt:lpstr>PowerPoint Presentation</vt:lpstr>
      <vt:lpstr>PowerPoint Presentation</vt:lpstr>
      <vt:lpstr>Töö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Kaido Kiil</dc:creator>
  <cp:lastModifiedBy>Kaido Kiil</cp:lastModifiedBy>
  <cp:revision>42</cp:revision>
  <dcterms:created xsi:type="dcterms:W3CDTF">2024-09-16T21:04:25Z</dcterms:created>
  <dcterms:modified xsi:type="dcterms:W3CDTF">2024-10-01T02:39:47Z</dcterms:modified>
</cp:coreProperties>
</file>