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47" r:id="rId2"/>
    <p:sldId id="354" r:id="rId3"/>
    <p:sldId id="279" r:id="rId4"/>
    <p:sldId id="355" r:id="rId5"/>
    <p:sldId id="356" r:id="rId6"/>
    <p:sldId id="357" r:id="rId7"/>
    <p:sldId id="358" r:id="rId8"/>
    <p:sldId id="359" r:id="rId9"/>
    <p:sldId id="360" r:id="rId10"/>
    <p:sldId id="362" r:id="rId11"/>
    <p:sldId id="366" r:id="rId12"/>
    <p:sldId id="367" r:id="rId13"/>
    <p:sldId id="368" r:id="rId14"/>
    <p:sldId id="369" r:id="rId15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2843" autoAdjust="0"/>
  </p:normalViewPr>
  <p:slideViewPr>
    <p:cSldViewPr snapToGrid="0">
      <p:cViewPr varScale="1">
        <p:scale>
          <a:sx n="67" d="100"/>
          <a:sy n="67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E62FD-A37C-404D-98F0-56FE52543191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9130E-284F-4C19-9B56-5554FC45FBC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11665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D0DD6-58A5-4CAC-ACDC-3164982CA164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57084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3498-8986-44FB-ABD3-7A0F29D90C45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18769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AD1ED1-D597-43AF-9709-64D4EB94CB61}" type="slidenum">
              <a:rPr lang="et-EE" smtClean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69991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9130E-284F-4C19-9B56-5554FC45FBC6}" type="slidenum">
              <a:rPr lang="et-EE" smtClean="0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21563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9130E-284F-4C19-9B56-5554FC45FBC6}" type="slidenum">
              <a:rPr lang="et-EE" smtClean="0"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14491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9130E-284F-4C19-9B56-5554FC45FBC6}" type="slidenum">
              <a:rPr lang="et-EE" smtClean="0"/>
              <a:t>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23629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Jadaühendus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9130E-284F-4C19-9B56-5554FC45FBC6}" type="slidenum">
              <a:rPr lang="et-EE" smtClean="0"/>
              <a:t>10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98680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Jadaühendus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9130E-284F-4C19-9B56-5554FC45FBC6}" type="slidenum">
              <a:rPr lang="et-EE" smtClean="0"/>
              <a:t>11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1152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1A346-7DA3-D833-F024-C03374145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C67215-D07C-ED07-7692-C4F492225B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7CF45-BF59-BE85-9790-73CC771D7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828B-A057-4522-8E52-4C4A847766D2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49EE1-1977-EBF2-A0DD-F43BE6694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48A84-0956-A852-607B-12136F59F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BB4B-829B-4750-B057-857DFC1083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83765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51B05-E167-D277-A62E-F00F2596A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2F69FE-60B1-C810-CBB6-2BC9D2968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C24BB-4477-0DE9-A822-65473064D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828B-A057-4522-8E52-4C4A847766D2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D52ED-38AC-4101-DA1B-589ADCC4F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0E8B6-97BE-8985-F968-F274D8DAF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BB4B-829B-4750-B057-857DFC1083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32302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826902-3CC1-0674-731C-BD68F21763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8E48DA-0398-D296-7FD8-E298DDB6ED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469B7-FE0C-0108-1BBC-C8D0898BC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828B-A057-4522-8E52-4C4A847766D2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591D4-D8E3-E016-B488-3CB653E13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AE8BB-E292-598C-F235-251B94E54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BB4B-829B-4750-B057-857DFC1083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1259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6FBD9-DC0C-1D5A-01E1-39CA2B5BF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00D24-E2E3-44AA-0814-7690CE755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C0415-7288-EE53-469F-C0E508D40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828B-A057-4522-8E52-4C4A847766D2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68C74-2610-3DE2-5EE6-01A51ED96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5CF35-0D3B-2C1C-5B9C-80BECA7FE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BB4B-829B-4750-B057-857DFC1083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9087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ABEFD-F970-F1A7-4DBB-CAE5542D5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80163-1229-A5BD-2567-5F53C8401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42D1C-86EA-D089-A56E-4CC986DA2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828B-A057-4522-8E52-4C4A847766D2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747C5-316B-1015-73FC-9925BA592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3BA97-0636-3A8C-98B1-036BC2564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BB4B-829B-4750-B057-857DFC1083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5112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68ABA-4CFC-D1B8-F659-A4E6F2594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D716C-B0B6-7A94-0BC1-D08149852C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CF67C8-0546-929B-798F-128A65C20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FED76E-97CF-05E8-3A94-50B8B5BF5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828B-A057-4522-8E52-4C4A847766D2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A8FA1-B6F4-E887-905B-64421B5D6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2CF0E8-AC79-A4EC-F54F-8DE68073E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BB4B-829B-4750-B057-857DFC1083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40978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C73A1-6693-32CB-5E1B-03C11D87D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AA757-AB3F-CB37-EB7F-27EDCF535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306008-70F5-1073-2024-815221FEB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E1EC6D-8D86-75DB-589A-CB8456ABC7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B774A8-C3C7-079F-96E1-97C7C39049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640E5B-C77E-6956-7123-56CAF5225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828B-A057-4522-8E52-4C4A847766D2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35C0D9-1D34-3873-77B5-0B4AD5A9C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32FBA6-A26A-FCFF-1969-A1A57E07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BB4B-829B-4750-B057-857DFC1083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2942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8EA0C-33B8-1C78-E3E4-A15ABA93E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104268-5F50-EDF3-7A33-83D62C4B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828B-A057-4522-8E52-4C4A847766D2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9DFDDC-EF31-EF9A-2CF4-9E5090089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FC31B2-3F2D-D580-C23A-4DAF50A29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BB4B-829B-4750-B057-857DFC1083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8103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087331-0646-5379-6712-7449EED14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828B-A057-4522-8E52-4C4A847766D2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7D459A-AA07-9177-EFF3-C5017E247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E9C4FF-FF43-FB27-4BC9-7ED0127F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BB4B-829B-4750-B057-857DFC1083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7754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5AA05-5D48-B482-9D61-F887E362A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05CE3-38A6-66E3-9F4E-D83B2B986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4021C-BD0D-4F8C-96CE-D24CB4D7AA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B6F902-B056-F158-009A-A0E1C69DF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828B-A057-4522-8E52-4C4A847766D2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52457-D186-031C-C8FC-F71CC5D1D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36D55D-B11B-0907-02F5-2413CA84D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BB4B-829B-4750-B057-857DFC1083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5635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152A9-59AF-D983-009D-24393B88D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316A51-2932-924E-9238-90CF976D0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C691A5-D7F0-04E7-FE66-72A4C3DA03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824A9-F0E2-F302-27A4-21C8F00F1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828B-A057-4522-8E52-4C4A847766D2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A9645-79F5-5888-A700-932BA52AF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F11964-4E40-61E1-887F-18CC98E40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BB4B-829B-4750-B057-857DFC1083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8075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45C22C-DD41-4AC2-23A8-65A2A4E92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A9EC78-B37B-3849-5D6B-8C63A4B83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A76FB-8943-F2F7-4C55-E515437E3A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2E828B-A057-4522-8E52-4C4A847766D2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B9016-02E7-055A-5465-838BB9E5F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6CE0A-25BE-1BF9-0F84-C1F5297A7C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54BB4B-829B-4750-B057-857DFC1083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18625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260" y="879232"/>
            <a:ext cx="11912251" cy="3260968"/>
          </a:xfrm>
        </p:spPr>
        <p:txBody>
          <a:bodyPr>
            <a:noAutofit/>
          </a:bodyPr>
          <a:lstStyle/>
          <a:p>
            <a:r>
              <a:rPr lang="et-EE" sz="7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Ära iialgi alahinda inimeste rõõmu, kui nad kuulevad midagi, mida nad juba teavad.</a:t>
            </a:r>
            <a:endParaRPr lang="et-EE" sz="70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4145" y="4140200"/>
            <a:ext cx="9144000" cy="985000"/>
          </a:xfrm>
        </p:spPr>
        <p:txBody>
          <a:bodyPr/>
          <a:lstStyle/>
          <a:p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Enrico Fermi (1901 – 1954)</a:t>
            </a:r>
          </a:p>
        </p:txBody>
      </p:sp>
      <p:sp>
        <p:nvSpPr>
          <p:cNvPr id="4" name="Rectangle 3"/>
          <p:cNvSpPr/>
          <p:nvPr/>
        </p:nvSpPr>
        <p:spPr>
          <a:xfrm>
            <a:off x="473796" y="4793134"/>
            <a:ext cx="1130469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sz="6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Elektrotehnika, see on imelihtne!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694BEE-BA16-4827-8A45-7D659EBE7223}"/>
              </a:ext>
            </a:extLst>
          </p:cNvPr>
          <p:cNvSpPr txBox="1"/>
          <p:nvPr/>
        </p:nvSpPr>
        <p:spPr>
          <a:xfrm>
            <a:off x="4059298" y="6198737"/>
            <a:ext cx="371287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3000" dirty="0">
                <a:latin typeface="Arial" panose="020B0604020202020204" pitchFamily="34" charset="0"/>
                <a:cs typeface="Arial" panose="020B0604020202020204" pitchFamily="34" charset="0"/>
              </a:rPr>
              <a:t>Kaido.Kiil@tptlive.ee</a:t>
            </a:r>
          </a:p>
        </p:txBody>
      </p:sp>
    </p:spTree>
    <p:extLst>
      <p:ext uri="{BB962C8B-B14F-4D97-AF65-F5344CB8AC3E}">
        <p14:creationId xmlns:p14="http://schemas.microsoft.com/office/powerpoint/2010/main" val="1303236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4">
            <a:extLst>
              <a:ext uri="{FF2B5EF4-FFF2-40B4-BE49-F238E27FC236}">
                <a16:creationId xmlns:a16="http://schemas.microsoft.com/office/drawing/2014/main" id="{3BB45ECF-BD40-7769-9191-E5EA155D5263}"/>
              </a:ext>
            </a:extLst>
          </p:cNvPr>
          <p:cNvGrpSpPr>
            <a:grpSpLocks/>
          </p:cNvGrpSpPr>
          <p:nvPr/>
        </p:nvGrpSpPr>
        <p:grpSpPr bwMode="auto">
          <a:xfrm>
            <a:off x="1306513" y="757238"/>
            <a:ext cx="3043237" cy="2801937"/>
            <a:chOff x="823" y="477"/>
            <a:chExt cx="1917" cy="1765"/>
          </a:xfrm>
        </p:grpSpPr>
        <p:sp>
          <p:nvSpPr>
            <p:cNvPr id="3" name="Rectangle 65">
              <a:extLst>
                <a:ext uri="{FF2B5EF4-FFF2-40B4-BE49-F238E27FC236}">
                  <a16:creationId xmlns:a16="http://schemas.microsoft.com/office/drawing/2014/main" id="{327406D3-EDE2-432F-6CB8-622BD9D36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5" y="2002"/>
              <a:ext cx="192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n-US" altLang="et-EE" sz="1600" b="1" baseline="-25000">
                  <a:solidFill>
                    <a:srgbClr val="FF3300"/>
                  </a:solidFill>
                </a:rPr>
                <a:t>3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" name="Line 67">
              <a:extLst>
                <a:ext uri="{FF2B5EF4-FFF2-40B4-BE49-F238E27FC236}">
                  <a16:creationId xmlns:a16="http://schemas.microsoft.com/office/drawing/2014/main" id="{85ABFC89-0AE4-E97B-5B61-CB00E37C23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7" y="813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5" name="Rectangle 68">
              <a:extLst>
                <a:ext uri="{FF2B5EF4-FFF2-40B4-BE49-F238E27FC236}">
                  <a16:creationId xmlns:a16="http://schemas.microsoft.com/office/drawing/2014/main" id="{829BBC91-C79B-DE2E-F895-0B42CBF57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9" y="717"/>
              <a:ext cx="522" cy="20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6" name="Line 69">
              <a:extLst>
                <a:ext uri="{FF2B5EF4-FFF2-40B4-BE49-F238E27FC236}">
                  <a16:creationId xmlns:a16="http://schemas.microsoft.com/office/drawing/2014/main" id="{C737878F-F6D7-4B25-E42E-BA4269C8B3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1" y="1858"/>
              <a:ext cx="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" name="Rectangle 70">
              <a:extLst>
                <a:ext uri="{FF2B5EF4-FFF2-40B4-BE49-F238E27FC236}">
                  <a16:creationId xmlns:a16="http://schemas.microsoft.com/office/drawing/2014/main" id="{46F27757-9C97-767D-5BAA-28F4ACF57C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7" y="1053"/>
              <a:ext cx="208" cy="509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" name="Rectangle 71">
              <a:extLst>
                <a:ext uri="{FF2B5EF4-FFF2-40B4-BE49-F238E27FC236}">
                  <a16:creationId xmlns:a16="http://schemas.microsoft.com/office/drawing/2014/main" id="{8A246C36-268C-575C-50F6-80EF2877B1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9" y="1762"/>
              <a:ext cx="522" cy="20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9" name="Line 72">
              <a:extLst>
                <a:ext uri="{FF2B5EF4-FFF2-40B4-BE49-F238E27FC236}">
                  <a16:creationId xmlns:a16="http://schemas.microsoft.com/office/drawing/2014/main" id="{91141B7A-8CA8-8E74-E778-88F3E8774C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63" y="813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0" name="Line 73">
              <a:extLst>
                <a:ext uri="{FF2B5EF4-FFF2-40B4-BE49-F238E27FC236}">
                  <a16:creationId xmlns:a16="http://schemas.microsoft.com/office/drawing/2014/main" id="{2883FD3C-DC02-5DF8-558E-7E734C8FAE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3" y="157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1" name="Line 74">
              <a:extLst>
                <a:ext uri="{FF2B5EF4-FFF2-40B4-BE49-F238E27FC236}">
                  <a16:creationId xmlns:a16="http://schemas.microsoft.com/office/drawing/2014/main" id="{DDB6E38E-B181-C648-CDC4-7CD329DF2E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1" y="669"/>
              <a:ext cx="191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2" name="Line 75">
              <a:extLst>
                <a:ext uri="{FF2B5EF4-FFF2-40B4-BE49-F238E27FC236}">
                  <a16:creationId xmlns:a16="http://schemas.microsoft.com/office/drawing/2014/main" id="{AD7DD123-1630-B2A5-403D-B0DEDDB653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3" y="760"/>
              <a:ext cx="191" cy="1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3" name="Line 76">
              <a:extLst>
                <a:ext uri="{FF2B5EF4-FFF2-40B4-BE49-F238E27FC236}">
                  <a16:creationId xmlns:a16="http://schemas.microsoft.com/office/drawing/2014/main" id="{C7B95137-DF5A-AAA4-999A-26D4FE8691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3" y="909"/>
              <a:ext cx="1" cy="81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4" name="Line 77">
              <a:extLst>
                <a:ext uri="{FF2B5EF4-FFF2-40B4-BE49-F238E27FC236}">
                  <a16:creationId xmlns:a16="http://schemas.microsoft.com/office/drawing/2014/main" id="{23DD3932-2132-8BF9-DC58-BD829D2650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95" y="2050"/>
              <a:ext cx="191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5" name="Rectangle 78">
              <a:extLst>
                <a:ext uri="{FF2B5EF4-FFF2-40B4-BE49-F238E27FC236}">
                  <a16:creationId xmlns:a16="http://schemas.microsoft.com/office/drawing/2014/main" id="{E02984B0-1FEE-209B-57D5-0A370E52B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" y="573"/>
              <a:ext cx="19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6" name="Rectangle 79">
              <a:extLst>
                <a:ext uri="{FF2B5EF4-FFF2-40B4-BE49-F238E27FC236}">
                  <a16:creationId xmlns:a16="http://schemas.microsoft.com/office/drawing/2014/main" id="{E0501780-98C1-69E6-A15F-6461D910B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" y="1196"/>
              <a:ext cx="19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chemeClr val="hlink"/>
                  </a:solidFill>
                </a:rPr>
                <a:t>U</a:t>
              </a:r>
              <a:endParaRPr lang="en-US" altLang="et-EE" sz="1200">
                <a:solidFill>
                  <a:schemeClr val="hlin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" name="Rectangle 80">
              <a:extLst>
                <a:ext uri="{FF2B5EF4-FFF2-40B4-BE49-F238E27FC236}">
                  <a16:creationId xmlns:a16="http://schemas.microsoft.com/office/drawing/2014/main" id="{9F5CBB31-B209-05E0-452D-3AF228701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4" y="1202"/>
              <a:ext cx="25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2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8" name="Rectangle 81">
              <a:extLst>
                <a:ext uri="{FF2B5EF4-FFF2-40B4-BE49-F238E27FC236}">
                  <a16:creationId xmlns:a16="http://schemas.microsoft.com/office/drawing/2014/main" id="{CA48A779-F64A-1E73-9287-19BA1DF526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1" y="1571"/>
              <a:ext cx="25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3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9" name="Rectangle 82">
              <a:extLst>
                <a:ext uri="{FF2B5EF4-FFF2-40B4-BE49-F238E27FC236}">
                  <a16:creationId xmlns:a16="http://schemas.microsoft.com/office/drawing/2014/main" id="{5AD17FEF-6C27-C50A-36C2-A75E8EDBB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1" y="957"/>
              <a:ext cx="25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1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20" name="Line 83">
              <a:extLst>
                <a:ext uri="{FF2B5EF4-FFF2-40B4-BE49-F238E27FC236}">
                  <a16:creationId xmlns:a16="http://schemas.microsoft.com/office/drawing/2014/main" id="{9845DDBA-70A2-6E8F-94E6-4D0C995816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55" y="1245"/>
              <a:ext cx="0" cy="187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21" name="Rectangle 84">
              <a:extLst>
                <a:ext uri="{FF2B5EF4-FFF2-40B4-BE49-F238E27FC236}">
                  <a16:creationId xmlns:a16="http://schemas.microsoft.com/office/drawing/2014/main" id="{CC475224-F05C-6884-477B-8F615363F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9" y="477"/>
              <a:ext cx="237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t-EE" altLang="et-EE" sz="1600" b="1" baseline="-25000">
                  <a:solidFill>
                    <a:srgbClr val="FF3300"/>
                  </a:solidFill>
                </a:rPr>
                <a:t>1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" name="Rectangle 85">
              <a:extLst>
                <a:ext uri="{FF2B5EF4-FFF2-40B4-BE49-F238E27FC236}">
                  <a16:creationId xmlns:a16="http://schemas.microsoft.com/office/drawing/2014/main" id="{6A04AB61-7FD6-15DB-4732-1B50B2C04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3" y="1245"/>
              <a:ext cx="237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t-EE" altLang="et-EE" sz="1600" b="1" baseline="-25000">
                  <a:solidFill>
                    <a:srgbClr val="FF3300"/>
                  </a:solidFill>
                </a:rPr>
                <a:t>2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" name="Line 86">
              <a:extLst>
                <a:ext uri="{FF2B5EF4-FFF2-40B4-BE49-F238E27FC236}">
                  <a16:creationId xmlns:a16="http://schemas.microsoft.com/office/drawing/2014/main" id="{EB9C6828-656B-1E35-2036-940909A068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7" y="1858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24" name="Line 87">
              <a:extLst>
                <a:ext uri="{FF2B5EF4-FFF2-40B4-BE49-F238E27FC236}">
                  <a16:creationId xmlns:a16="http://schemas.microsoft.com/office/drawing/2014/main" id="{68343914-2C71-1FFA-D516-2958A515BA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1" y="813"/>
              <a:ext cx="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</p:grpSp>
      <p:grpSp>
        <p:nvGrpSpPr>
          <p:cNvPr id="25" name="Group 4">
            <a:extLst>
              <a:ext uri="{FF2B5EF4-FFF2-40B4-BE49-F238E27FC236}">
                <a16:creationId xmlns:a16="http://schemas.microsoft.com/office/drawing/2014/main" id="{0ADE6093-73E9-A981-F75D-117C09185765}"/>
              </a:ext>
            </a:extLst>
          </p:cNvPr>
          <p:cNvGrpSpPr>
            <a:grpSpLocks/>
          </p:cNvGrpSpPr>
          <p:nvPr/>
        </p:nvGrpSpPr>
        <p:grpSpPr bwMode="auto">
          <a:xfrm>
            <a:off x="1694657" y="4057650"/>
            <a:ext cx="1814512" cy="1281112"/>
            <a:chOff x="1008" y="2256"/>
            <a:chExt cx="1143" cy="807"/>
          </a:xfrm>
        </p:grpSpPr>
        <p:sp>
          <p:nvSpPr>
            <p:cNvPr id="26" name="Rectangle 5">
              <a:extLst>
                <a:ext uri="{FF2B5EF4-FFF2-40B4-BE49-F238E27FC236}">
                  <a16:creationId xmlns:a16="http://schemas.microsoft.com/office/drawing/2014/main" id="{F3F40AFE-149F-A21D-7617-C14F0186F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256"/>
              <a:ext cx="9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 i="1" dirty="0">
                  <a:solidFill>
                    <a:srgbClr val="FF3300"/>
                  </a:solidFill>
                </a:rPr>
                <a:t>I </a:t>
              </a:r>
              <a:r>
                <a:rPr lang="en-US" altLang="et-EE" sz="2000" b="1" dirty="0">
                  <a:solidFill>
                    <a:srgbClr val="FF3300"/>
                  </a:solidFill>
                </a:rPr>
                <a:t>= </a:t>
              </a:r>
              <a:r>
                <a:rPr lang="en-US" altLang="et-EE" sz="2000" b="1" i="1" dirty="0">
                  <a:solidFill>
                    <a:srgbClr val="FF3300"/>
                  </a:solidFill>
                </a:rPr>
                <a:t>I</a:t>
              </a:r>
              <a:r>
                <a:rPr lang="en-US" altLang="et-EE" sz="2000" b="1" baseline="-25000" dirty="0">
                  <a:solidFill>
                    <a:srgbClr val="FF3300"/>
                  </a:solidFill>
                </a:rPr>
                <a:t>1</a:t>
              </a:r>
              <a:r>
                <a:rPr lang="en-US" altLang="et-EE" sz="2000" b="1" dirty="0">
                  <a:solidFill>
                    <a:srgbClr val="FF3300"/>
                  </a:solidFill>
                </a:rPr>
                <a:t>= </a:t>
              </a:r>
              <a:r>
                <a:rPr lang="en-US" altLang="et-EE" sz="2000" b="1" i="1" dirty="0">
                  <a:solidFill>
                    <a:srgbClr val="FF3300"/>
                  </a:solidFill>
                </a:rPr>
                <a:t>I</a:t>
              </a:r>
              <a:r>
                <a:rPr lang="en-US" altLang="et-EE" sz="2000" b="1" baseline="-25000" dirty="0">
                  <a:solidFill>
                    <a:srgbClr val="FF3300"/>
                  </a:solidFill>
                </a:rPr>
                <a:t>2</a:t>
              </a:r>
              <a:r>
                <a:rPr lang="en-US" altLang="et-EE" sz="2000" b="1" dirty="0">
                  <a:solidFill>
                    <a:srgbClr val="FF3300"/>
                  </a:solidFill>
                </a:rPr>
                <a:t>= </a:t>
              </a:r>
              <a:r>
                <a:rPr lang="en-US" altLang="et-EE" sz="2000" b="1" i="1" dirty="0">
                  <a:solidFill>
                    <a:srgbClr val="FF3300"/>
                  </a:solidFill>
                </a:rPr>
                <a:t>I</a:t>
              </a:r>
              <a:r>
                <a:rPr lang="en-US" altLang="et-EE" sz="2000" b="1" baseline="-25000" dirty="0">
                  <a:solidFill>
                    <a:srgbClr val="FF3300"/>
                  </a:solidFill>
                </a:rPr>
                <a:t>3</a:t>
              </a:r>
              <a:endParaRPr lang="en-US" altLang="et-EE" sz="1200" dirty="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" name="Rectangle 6">
              <a:extLst>
                <a:ext uri="{FF2B5EF4-FFF2-40B4-BE49-F238E27FC236}">
                  <a16:creationId xmlns:a16="http://schemas.microsoft.com/office/drawing/2014/main" id="{958F5D4C-22E6-D3CA-E35F-F6F09DAC71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544"/>
              <a:ext cx="114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 i="1" dirty="0">
                  <a:solidFill>
                    <a:srgbClr val="FF3300"/>
                  </a:solidFill>
                </a:rPr>
                <a:t>U </a:t>
              </a:r>
              <a:r>
                <a:rPr lang="en-US" altLang="et-EE" sz="2000" b="1" dirty="0">
                  <a:solidFill>
                    <a:srgbClr val="FF3300"/>
                  </a:solidFill>
                </a:rPr>
                <a:t>= </a:t>
              </a:r>
              <a:r>
                <a:rPr lang="en-US" altLang="et-EE" sz="2000" b="1" i="1" dirty="0">
                  <a:solidFill>
                    <a:srgbClr val="FF3300"/>
                  </a:solidFill>
                </a:rPr>
                <a:t>U</a:t>
              </a:r>
              <a:r>
                <a:rPr lang="en-US" altLang="et-EE" sz="2000" b="1" baseline="-25000" dirty="0">
                  <a:solidFill>
                    <a:srgbClr val="FF3300"/>
                  </a:solidFill>
                </a:rPr>
                <a:t>1</a:t>
              </a:r>
              <a:r>
                <a:rPr lang="en-US" altLang="et-EE" sz="2000" b="1" dirty="0">
                  <a:solidFill>
                    <a:srgbClr val="FF3300"/>
                  </a:solidFill>
                </a:rPr>
                <a:t>+</a:t>
              </a:r>
              <a:r>
                <a:rPr lang="en-US" altLang="et-EE" sz="2000" b="1" i="1" dirty="0">
                  <a:solidFill>
                    <a:srgbClr val="FF3300"/>
                  </a:solidFill>
                </a:rPr>
                <a:t>U</a:t>
              </a:r>
              <a:r>
                <a:rPr lang="en-US" altLang="et-EE" sz="2000" b="1" baseline="-25000" dirty="0">
                  <a:solidFill>
                    <a:srgbClr val="FF3300"/>
                  </a:solidFill>
                </a:rPr>
                <a:t>2</a:t>
              </a:r>
              <a:r>
                <a:rPr lang="en-US" altLang="et-EE" sz="2000" b="1" dirty="0">
                  <a:solidFill>
                    <a:srgbClr val="FF3300"/>
                  </a:solidFill>
                </a:rPr>
                <a:t>+</a:t>
              </a:r>
              <a:r>
                <a:rPr lang="en-US" altLang="et-EE" sz="2000" b="1" i="1" dirty="0">
                  <a:solidFill>
                    <a:srgbClr val="FF3300"/>
                  </a:solidFill>
                </a:rPr>
                <a:t>U</a:t>
              </a:r>
              <a:r>
                <a:rPr lang="en-US" altLang="et-EE" sz="2000" b="1" baseline="-25000" dirty="0">
                  <a:solidFill>
                    <a:srgbClr val="FF3300"/>
                  </a:solidFill>
                </a:rPr>
                <a:t>3</a:t>
              </a:r>
              <a:endParaRPr lang="en-US" altLang="et-EE" sz="1200" dirty="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8" name="Rectangle 7">
              <a:extLst>
                <a:ext uri="{FF2B5EF4-FFF2-40B4-BE49-F238E27FC236}">
                  <a16:creationId xmlns:a16="http://schemas.microsoft.com/office/drawing/2014/main" id="{FE41E8E4-5858-F8D5-22BA-A4AF35E35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832"/>
              <a:ext cx="10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>
                  <a:solidFill>
                    <a:srgbClr val="FF3300"/>
                  </a:solidFill>
                </a:rPr>
                <a:t>R </a:t>
              </a:r>
              <a:r>
                <a:rPr lang="en-US" altLang="et-EE" sz="2000" b="1">
                  <a:solidFill>
                    <a:srgbClr val="FF3300"/>
                  </a:solidFill>
                </a:rPr>
                <a:t>= </a:t>
              </a:r>
              <a:r>
                <a:rPr lang="en-US" altLang="et-EE" sz="2000" b="1" i="1">
                  <a:solidFill>
                    <a:srgbClr val="FF3300"/>
                  </a:solidFill>
                </a:rPr>
                <a:t>R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1</a:t>
              </a:r>
              <a:r>
                <a:rPr lang="en-US" altLang="et-EE" sz="2000" b="1">
                  <a:solidFill>
                    <a:srgbClr val="FF3300"/>
                  </a:solidFill>
                </a:rPr>
                <a:t>+</a:t>
              </a:r>
              <a:r>
                <a:rPr lang="en-US" altLang="et-EE" sz="2000" b="1" i="1">
                  <a:solidFill>
                    <a:srgbClr val="FF3300"/>
                  </a:solidFill>
                </a:rPr>
                <a:t>R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2</a:t>
              </a:r>
              <a:r>
                <a:rPr lang="en-US" altLang="et-EE" sz="2000" b="1">
                  <a:solidFill>
                    <a:srgbClr val="FF3300"/>
                  </a:solidFill>
                </a:rPr>
                <a:t>+</a:t>
              </a:r>
              <a:r>
                <a:rPr lang="en-US" altLang="et-EE" sz="2000" b="1" i="1">
                  <a:solidFill>
                    <a:srgbClr val="FF3300"/>
                  </a:solidFill>
                </a:rPr>
                <a:t>R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3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9" name="Group 215">
            <a:extLst>
              <a:ext uri="{FF2B5EF4-FFF2-40B4-BE49-F238E27FC236}">
                <a16:creationId xmlns:a16="http://schemas.microsoft.com/office/drawing/2014/main" id="{7AAB83B9-5F80-C80D-DF20-83C6AD9FF03F}"/>
              </a:ext>
            </a:extLst>
          </p:cNvPr>
          <p:cNvGrpSpPr>
            <a:grpSpLocks/>
          </p:cNvGrpSpPr>
          <p:nvPr/>
        </p:nvGrpSpPr>
        <p:grpSpPr bwMode="auto">
          <a:xfrm>
            <a:off x="6932613" y="1127124"/>
            <a:ext cx="2724150" cy="1957387"/>
            <a:chOff x="3319" y="573"/>
            <a:chExt cx="1716" cy="1233"/>
          </a:xfrm>
        </p:grpSpPr>
        <p:sp>
          <p:nvSpPr>
            <p:cNvPr id="30" name="Rectangle 37">
              <a:extLst>
                <a:ext uri="{FF2B5EF4-FFF2-40B4-BE49-F238E27FC236}">
                  <a16:creationId xmlns:a16="http://schemas.microsoft.com/office/drawing/2014/main" id="{827B6EE6-3D61-5680-2296-40D5655A1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573"/>
              <a:ext cx="115" cy="1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endParaRPr lang="en-US" altLang="et-EE" sz="16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" name="Line 38">
              <a:extLst>
                <a:ext uri="{FF2B5EF4-FFF2-40B4-BE49-F238E27FC236}">
                  <a16:creationId xmlns:a16="http://schemas.microsoft.com/office/drawing/2014/main" id="{14EFD6F0-18B7-FB9A-49B7-1A574EA127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9" y="765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32" name="Line 39">
              <a:extLst>
                <a:ext uri="{FF2B5EF4-FFF2-40B4-BE49-F238E27FC236}">
                  <a16:creationId xmlns:a16="http://schemas.microsoft.com/office/drawing/2014/main" id="{8DFCE9C2-A3AA-1070-3FCC-8A7CC7BB00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9" y="1806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33" name="Rectangle 40">
              <a:extLst>
                <a:ext uri="{FF2B5EF4-FFF2-40B4-BE49-F238E27FC236}">
                  <a16:creationId xmlns:a16="http://schemas.microsoft.com/office/drawing/2014/main" id="{6A73804C-6A7D-A79C-B249-8667BADED9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1171"/>
              <a:ext cx="1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chemeClr val="hlink"/>
                  </a:solidFill>
                </a:rPr>
                <a:t>U</a:t>
              </a:r>
              <a:endParaRPr lang="en-US" altLang="et-EE" sz="1200">
                <a:solidFill>
                  <a:schemeClr val="hlin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4" name="Line 41">
              <a:extLst>
                <a:ext uri="{FF2B5EF4-FFF2-40B4-BE49-F238E27FC236}">
                  <a16:creationId xmlns:a16="http://schemas.microsoft.com/office/drawing/2014/main" id="{5E9073C2-EE6D-68DE-63B6-C48CE4D5BC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5" y="869"/>
              <a:ext cx="0" cy="86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35" name="Line 42">
              <a:extLst>
                <a:ext uri="{FF2B5EF4-FFF2-40B4-BE49-F238E27FC236}">
                  <a16:creationId xmlns:a16="http://schemas.microsoft.com/office/drawing/2014/main" id="{8D746493-777D-83A5-08BD-049A289CB1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5" y="669"/>
              <a:ext cx="173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36" name="Rectangle 44">
              <a:extLst>
                <a:ext uri="{FF2B5EF4-FFF2-40B4-BE49-F238E27FC236}">
                  <a16:creationId xmlns:a16="http://schemas.microsoft.com/office/drawing/2014/main" id="{8221C3D2-0816-EB58-DE73-C75C54BB12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9" y="1053"/>
              <a:ext cx="192" cy="46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37" name="Line 45">
              <a:extLst>
                <a:ext uri="{FF2B5EF4-FFF2-40B4-BE49-F238E27FC236}">
                  <a16:creationId xmlns:a16="http://schemas.microsoft.com/office/drawing/2014/main" id="{9906D2C8-B8B5-47E2-38CC-FCCE1C7B2F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3" y="813"/>
              <a:ext cx="0" cy="173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38" name="Rectangle 46">
              <a:extLst>
                <a:ext uri="{FF2B5EF4-FFF2-40B4-BE49-F238E27FC236}">
                  <a16:creationId xmlns:a16="http://schemas.microsoft.com/office/drawing/2014/main" id="{62DBF365-14CC-652A-65F8-5C4C3F9DC8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1" y="813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n-US" altLang="et-EE" sz="1600" b="1" baseline="-25000">
                  <a:solidFill>
                    <a:srgbClr val="FF3300"/>
                  </a:solidFill>
                </a:rPr>
                <a:t>1</a:t>
              </a:r>
              <a:endParaRPr lang="en-US" altLang="et-EE" sz="16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9" name="Rectangle 47">
              <a:extLst>
                <a:ext uri="{FF2B5EF4-FFF2-40B4-BE49-F238E27FC236}">
                  <a16:creationId xmlns:a16="http://schemas.microsoft.com/office/drawing/2014/main" id="{E1A0A95A-0132-F4C8-35EF-2B389BD5A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7" y="1502"/>
              <a:ext cx="23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1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40" name="Line 48">
              <a:extLst>
                <a:ext uri="{FF2B5EF4-FFF2-40B4-BE49-F238E27FC236}">
                  <a16:creationId xmlns:a16="http://schemas.microsoft.com/office/drawing/2014/main" id="{41245278-E896-09C1-2C8F-D52AE4ABDA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5" y="765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41" name="Line 49">
              <a:extLst>
                <a:ext uri="{FF2B5EF4-FFF2-40B4-BE49-F238E27FC236}">
                  <a16:creationId xmlns:a16="http://schemas.microsoft.com/office/drawing/2014/main" id="{1450DC7A-B135-4D24-A170-319AD57EF0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5" y="1518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42" name="Rectangle 51">
              <a:extLst>
                <a:ext uri="{FF2B5EF4-FFF2-40B4-BE49-F238E27FC236}">
                  <a16:creationId xmlns:a16="http://schemas.microsoft.com/office/drawing/2014/main" id="{4838E671-D89C-9F72-7300-90E2B7742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9" y="1053"/>
              <a:ext cx="192" cy="46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43" name="Line 52">
              <a:extLst>
                <a:ext uri="{FF2B5EF4-FFF2-40B4-BE49-F238E27FC236}">
                  <a16:creationId xmlns:a16="http://schemas.microsoft.com/office/drawing/2014/main" id="{50BC7C52-1E97-C9DA-B4AB-EB51CBD523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3" y="813"/>
              <a:ext cx="0" cy="173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44" name="Rectangle 53">
              <a:extLst>
                <a:ext uri="{FF2B5EF4-FFF2-40B4-BE49-F238E27FC236}">
                  <a16:creationId xmlns:a16="http://schemas.microsoft.com/office/drawing/2014/main" id="{931FA84E-385E-60FA-CEA7-076F94CDE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1" y="813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t-EE" altLang="et-EE" sz="1600" b="1" baseline="-25000">
                  <a:solidFill>
                    <a:srgbClr val="FF3300"/>
                  </a:solidFill>
                </a:rPr>
                <a:t>2</a:t>
              </a:r>
              <a:endParaRPr lang="en-US" altLang="et-EE" sz="16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5" name="Rectangle 54">
              <a:extLst>
                <a:ext uri="{FF2B5EF4-FFF2-40B4-BE49-F238E27FC236}">
                  <a16:creationId xmlns:a16="http://schemas.microsoft.com/office/drawing/2014/main" id="{A7217479-38A9-3A61-72BB-715E087F1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7" y="1502"/>
              <a:ext cx="23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t-EE" altLang="et-EE" sz="1600" b="1" baseline="-25000"/>
                <a:t>2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46" name="Line 55">
              <a:extLst>
                <a:ext uri="{FF2B5EF4-FFF2-40B4-BE49-F238E27FC236}">
                  <a16:creationId xmlns:a16="http://schemas.microsoft.com/office/drawing/2014/main" id="{9AD24FA6-4C0C-F237-5778-8A520F3AFD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5" y="765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47" name="Line 56">
              <a:extLst>
                <a:ext uri="{FF2B5EF4-FFF2-40B4-BE49-F238E27FC236}">
                  <a16:creationId xmlns:a16="http://schemas.microsoft.com/office/drawing/2014/main" id="{135FCD2C-DC2A-E7F4-42B8-57F408447F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5" y="1518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48" name="Rectangle 58">
              <a:extLst>
                <a:ext uri="{FF2B5EF4-FFF2-40B4-BE49-F238E27FC236}">
                  <a16:creationId xmlns:a16="http://schemas.microsoft.com/office/drawing/2014/main" id="{596A7980-10E2-9794-900D-F4874A32B4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1" y="1053"/>
              <a:ext cx="192" cy="46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49" name="Line 59">
              <a:extLst>
                <a:ext uri="{FF2B5EF4-FFF2-40B4-BE49-F238E27FC236}">
                  <a16:creationId xmlns:a16="http://schemas.microsoft.com/office/drawing/2014/main" id="{B507AF6D-14F2-EB9D-AC83-C3FA33F8A6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5" y="813"/>
              <a:ext cx="0" cy="173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50" name="Rectangle 60">
              <a:extLst>
                <a:ext uri="{FF2B5EF4-FFF2-40B4-BE49-F238E27FC236}">
                  <a16:creationId xmlns:a16="http://schemas.microsoft.com/office/drawing/2014/main" id="{FD881573-B95C-8583-218C-A3C8740EE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3" y="813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t-EE" altLang="et-EE" sz="1600" b="1" baseline="-25000">
                  <a:solidFill>
                    <a:srgbClr val="FF3300"/>
                  </a:solidFill>
                </a:rPr>
                <a:t>3</a:t>
              </a:r>
              <a:endParaRPr lang="en-US" altLang="et-EE" sz="16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1" name="Rectangle 61">
              <a:extLst>
                <a:ext uri="{FF2B5EF4-FFF2-40B4-BE49-F238E27FC236}">
                  <a16:creationId xmlns:a16="http://schemas.microsoft.com/office/drawing/2014/main" id="{C6FF25FC-61D6-2DAB-6BC4-22368777D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9" y="1502"/>
              <a:ext cx="23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t-EE" altLang="et-EE" sz="1600" b="1" baseline="-25000"/>
                <a:t>3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52" name="Line 62">
              <a:extLst>
                <a:ext uri="{FF2B5EF4-FFF2-40B4-BE49-F238E27FC236}">
                  <a16:creationId xmlns:a16="http://schemas.microsoft.com/office/drawing/2014/main" id="{41B99F58-971B-EC50-3BD3-D19EC3BCC3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7" y="765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3" name="Line 63">
              <a:extLst>
                <a:ext uri="{FF2B5EF4-FFF2-40B4-BE49-F238E27FC236}">
                  <a16:creationId xmlns:a16="http://schemas.microsoft.com/office/drawing/2014/main" id="{FFAA1510-6200-ADFA-0AE4-C352A70A09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7" y="1518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</p:grpSp>
      <p:grpSp>
        <p:nvGrpSpPr>
          <p:cNvPr id="54" name="Group 8">
            <a:extLst>
              <a:ext uri="{FF2B5EF4-FFF2-40B4-BE49-F238E27FC236}">
                <a16:creationId xmlns:a16="http://schemas.microsoft.com/office/drawing/2014/main" id="{25660142-234D-4338-0BD9-A9F7C937CFFD}"/>
              </a:ext>
            </a:extLst>
          </p:cNvPr>
          <p:cNvGrpSpPr>
            <a:grpSpLocks/>
          </p:cNvGrpSpPr>
          <p:nvPr/>
        </p:nvGrpSpPr>
        <p:grpSpPr bwMode="auto">
          <a:xfrm>
            <a:off x="7485063" y="3656012"/>
            <a:ext cx="2011362" cy="1536700"/>
            <a:chOff x="3456" y="2016"/>
            <a:chExt cx="1267" cy="968"/>
          </a:xfrm>
        </p:grpSpPr>
        <p:sp>
          <p:nvSpPr>
            <p:cNvPr id="55" name="Rectangle 9">
              <a:extLst>
                <a:ext uri="{FF2B5EF4-FFF2-40B4-BE49-F238E27FC236}">
                  <a16:creationId xmlns:a16="http://schemas.microsoft.com/office/drawing/2014/main" id="{3323DC1B-DFB0-A19C-5664-C112965CE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2016"/>
              <a:ext cx="97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>
                  <a:solidFill>
                    <a:srgbClr val="FF3300"/>
                  </a:solidFill>
                </a:rPr>
                <a:t>I </a:t>
              </a:r>
              <a:r>
                <a:rPr lang="en-US" altLang="et-EE" sz="2000" b="1">
                  <a:solidFill>
                    <a:srgbClr val="FF3300"/>
                  </a:solidFill>
                </a:rPr>
                <a:t>= </a:t>
              </a:r>
              <a:r>
                <a:rPr lang="en-US" altLang="et-EE" sz="2000" b="1" i="1">
                  <a:solidFill>
                    <a:srgbClr val="FF3300"/>
                  </a:solidFill>
                </a:rPr>
                <a:t>I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1</a:t>
              </a:r>
              <a:r>
                <a:rPr lang="en-US" altLang="et-EE" sz="2000" b="1">
                  <a:solidFill>
                    <a:srgbClr val="FF3300"/>
                  </a:solidFill>
                </a:rPr>
                <a:t>+</a:t>
              </a:r>
              <a:r>
                <a:rPr lang="en-US" altLang="et-EE" sz="2000" b="1" i="1">
                  <a:solidFill>
                    <a:srgbClr val="FF3300"/>
                  </a:solidFill>
                </a:rPr>
                <a:t>I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2</a:t>
              </a:r>
              <a:r>
                <a:rPr lang="en-US" altLang="et-EE" sz="2000" b="1">
                  <a:solidFill>
                    <a:srgbClr val="FF3300"/>
                  </a:solidFill>
                </a:rPr>
                <a:t>+</a:t>
              </a:r>
              <a:r>
                <a:rPr lang="en-US" altLang="et-EE" sz="2000" b="1" i="1">
                  <a:solidFill>
                    <a:srgbClr val="FF3300"/>
                  </a:solidFill>
                </a:rPr>
                <a:t>I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3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6" name="Rectangle 10">
              <a:extLst>
                <a:ext uri="{FF2B5EF4-FFF2-40B4-BE49-F238E27FC236}">
                  <a16:creationId xmlns:a16="http://schemas.microsoft.com/office/drawing/2014/main" id="{AB68F67E-9746-4CD2-5F7E-1BF286F59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256"/>
              <a:ext cx="1094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>
                  <a:solidFill>
                    <a:srgbClr val="FF3300"/>
                  </a:solidFill>
                </a:rPr>
                <a:t>U </a:t>
              </a:r>
              <a:r>
                <a:rPr lang="en-US" altLang="et-EE" sz="2000" b="1">
                  <a:solidFill>
                    <a:srgbClr val="FF3300"/>
                  </a:solidFill>
                </a:rPr>
                <a:t>= </a:t>
              </a:r>
              <a:r>
                <a:rPr lang="en-US" altLang="et-EE" sz="2000" b="1" i="1">
                  <a:solidFill>
                    <a:srgbClr val="FF3300"/>
                  </a:solidFill>
                </a:rPr>
                <a:t>U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1</a:t>
              </a:r>
              <a:r>
                <a:rPr lang="en-US" altLang="et-EE" sz="2000" b="1">
                  <a:solidFill>
                    <a:srgbClr val="FF3300"/>
                  </a:solidFill>
                </a:rPr>
                <a:t>=</a:t>
              </a:r>
              <a:r>
                <a:rPr lang="en-US" altLang="et-EE" sz="2000" b="1" i="1">
                  <a:solidFill>
                    <a:srgbClr val="FF3300"/>
                  </a:solidFill>
                </a:rPr>
                <a:t>U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2</a:t>
              </a:r>
              <a:r>
                <a:rPr lang="en-US" altLang="et-EE" sz="2000" b="1">
                  <a:solidFill>
                    <a:srgbClr val="FF3300"/>
                  </a:solidFill>
                </a:rPr>
                <a:t>=</a:t>
              </a:r>
              <a:r>
                <a:rPr lang="en-US" altLang="et-EE" sz="2000" b="1" i="1">
                  <a:solidFill>
                    <a:srgbClr val="FF3300"/>
                  </a:solidFill>
                </a:rPr>
                <a:t>U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3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7" name="Rectangle 11">
              <a:extLst>
                <a:ext uri="{FF2B5EF4-FFF2-40B4-BE49-F238E27FC236}">
                  <a16:creationId xmlns:a16="http://schemas.microsoft.com/office/drawing/2014/main" id="{2B01F136-BA09-D510-F429-8B5EDC8BF0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466"/>
              <a:ext cx="120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endParaRPr lang="en-US" altLang="et-EE" sz="2000" b="1" dirty="0">
                <a:solidFill>
                  <a:srgbClr val="FF3300"/>
                </a:solidFill>
              </a:endParaRPr>
            </a:p>
            <a:p>
              <a:pPr eaLnBrk="0" hangingPunct="0"/>
              <a:r>
                <a:rPr lang="en-US" altLang="et-EE" sz="2000" b="1" dirty="0">
                  <a:solidFill>
                    <a:srgbClr val="FF3300"/>
                  </a:solidFill>
                </a:rPr>
                <a:t>    =     </a:t>
              </a:r>
              <a:r>
                <a:rPr lang="et-EE" altLang="et-EE" sz="2000" b="1" dirty="0">
                  <a:solidFill>
                    <a:srgbClr val="FF3300"/>
                  </a:solidFill>
                </a:rPr>
                <a:t>    </a:t>
              </a:r>
              <a:r>
                <a:rPr lang="en-US" altLang="et-EE" sz="2000" b="1" dirty="0">
                  <a:solidFill>
                    <a:srgbClr val="FF3300"/>
                  </a:solidFill>
                </a:rPr>
                <a:t>+ </a:t>
              </a:r>
              <a:r>
                <a:rPr lang="et-EE" altLang="et-EE" sz="2000" b="1" dirty="0">
                  <a:solidFill>
                    <a:srgbClr val="FF3300"/>
                  </a:solidFill>
                </a:rPr>
                <a:t>  </a:t>
              </a:r>
              <a:r>
                <a:rPr lang="en-US" altLang="et-EE" sz="2000" b="1" dirty="0">
                  <a:solidFill>
                    <a:srgbClr val="FF3300"/>
                  </a:solidFill>
                </a:rPr>
                <a:t>     + </a:t>
              </a:r>
              <a:endParaRPr lang="en-US" altLang="et-EE" sz="2000" b="1" i="1" dirty="0">
                <a:solidFill>
                  <a:srgbClr val="FF3300"/>
                </a:solidFill>
              </a:endParaRPr>
            </a:p>
          </p:txBody>
        </p:sp>
        <p:sp>
          <p:nvSpPr>
            <p:cNvPr id="58" name="Line 12">
              <a:extLst>
                <a:ext uri="{FF2B5EF4-FFF2-40B4-BE49-F238E27FC236}">
                  <a16:creationId xmlns:a16="http://schemas.microsoft.com/office/drawing/2014/main" id="{BB81E128-2A35-ECD9-3BF2-A6410402E4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2753"/>
              <a:ext cx="116" cy="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59" name="Line 13">
              <a:extLst>
                <a:ext uri="{FF2B5EF4-FFF2-40B4-BE49-F238E27FC236}">
                  <a16:creationId xmlns:a16="http://schemas.microsoft.com/office/drawing/2014/main" id="{45AD7EA5-3F54-F871-3FE6-F9F8165544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1" y="2753"/>
              <a:ext cx="116" cy="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60" name="Line 14">
              <a:extLst>
                <a:ext uri="{FF2B5EF4-FFF2-40B4-BE49-F238E27FC236}">
                  <a16:creationId xmlns:a16="http://schemas.microsoft.com/office/drawing/2014/main" id="{1C855FE0-8730-E17E-619C-0F7AC254E6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7" y="2753"/>
              <a:ext cx="115" cy="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61" name="Line 15">
              <a:extLst>
                <a:ext uri="{FF2B5EF4-FFF2-40B4-BE49-F238E27FC236}">
                  <a16:creationId xmlns:a16="http://schemas.microsoft.com/office/drawing/2014/main" id="{72DF384F-E5C8-3263-DBD6-23D6AA9F8E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2" y="2753"/>
              <a:ext cx="116" cy="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62" name="Rectangle 16">
              <a:extLst>
                <a:ext uri="{FF2B5EF4-FFF2-40B4-BE49-F238E27FC236}">
                  <a16:creationId xmlns:a16="http://schemas.microsoft.com/office/drawing/2014/main" id="{7F438136-4672-E825-BFE8-22332A4BB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523"/>
              <a:ext cx="1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63" name="Rectangle 17">
              <a:extLst>
                <a:ext uri="{FF2B5EF4-FFF2-40B4-BE49-F238E27FC236}">
                  <a16:creationId xmlns:a16="http://schemas.microsoft.com/office/drawing/2014/main" id="{F01A90ED-5612-9B1B-AED7-05D8CAA6ED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2" y="2753"/>
              <a:ext cx="23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>
                  <a:solidFill>
                    <a:srgbClr val="FF3300"/>
                  </a:solidFill>
                </a:rPr>
                <a:t>R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3</a:t>
              </a:r>
              <a:endParaRPr lang="en-US" altLang="et-EE" sz="2000" b="1">
                <a:solidFill>
                  <a:srgbClr val="FF3300"/>
                </a:solidFill>
              </a:endParaRPr>
            </a:p>
          </p:txBody>
        </p:sp>
        <p:sp>
          <p:nvSpPr>
            <p:cNvPr id="64" name="Rectangle 18">
              <a:extLst>
                <a:ext uri="{FF2B5EF4-FFF2-40B4-BE49-F238E27FC236}">
                  <a16:creationId xmlns:a16="http://schemas.microsoft.com/office/drawing/2014/main" id="{4669F2E9-10C8-26B2-6F2E-9011ED9EE4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7" y="2523"/>
              <a:ext cx="115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65" name="Rectangle 19">
              <a:extLst>
                <a:ext uri="{FF2B5EF4-FFF2-40B4-BE49-F238E27FC236}">
                  <a16:creationId xmlns:a16="http://schemas.microsoft.com/office/drawing/2014/main" id="{B662670C-2C29-BA6A-B715-6D1D6191C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1" y="2523"/>
              <a:ext cx="1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66" name="Rectangle 20">
              <a:extLst>
                <a:ext uri="{FF2B5EF4-FFF2-40B4-BE49-F238E27FC236}">
                  <a16:creationId xmlns:a16="http://schemas.microsoft.com/office/drawing/2014/main" id="{34EB0EF5-6785-164D-A4B4-72AAA2B38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2" y="2523"/>
              <a:ext cx="1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67" name="Rectangle 21">
              <a:extLst>
                <a:ext uri="{FF2B5EF4-FFF2-40B4-BE49-F238E27FC236}">
                  <a16:creationId xmlns:a16="http://schemas.microsoft.com/office/drawing/2014/main" id="{BF67A43F-5C0A-82CA-9EA5-084FE8776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1" y="2753"/>
              <a:ext cx="23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>
                  <a:solidFill>
                    <a:srgbClr val="FF3300"/>
                  </a:solidFill>
                </a:rPr>
                <a:t>R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1</a:t>
              </a:r>
              <a:endParaRPr lang="en-US" altLang="et-EE" sz="2000" b="1">
                <a:solidFill>
                  <a:srgbClr val="FF3300"/>
                </a:solidFill>
              </a:endParaRPr>
            </a:p>
          </p:txBody>
        </p:sp>
        <p:sp>
          <p:nvSpPr>
            <p:cNvPr id="68" name="Rectangle 22">
              <a:extLst>
                <a:ext uri="{FF2B5EF4-FFF2-40B4-BE49-F238E27FC236}">
                  <a16:creationId xmlns:a16="http://schemas.microsoft.com/office/drawing/2014/main" id="{E72FFC1D-A1AE-5A70-D986-678F783BC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753"/>
              <a:ext cx="23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>
                  <a:solidFill>
                    <a:srgbClr val="FF3300"/>
                  </a:solidFill>
                </a:rPr>
                <a:t>R</a:t>
              </a:r>
              <a:endParaRPr lang="en-US" altLang="et-EE" sz="2000" b="1">
                <a:solidFill>
                  <a:srgbClr val="FF3300"/>
                </a:solidFill>
              </a:endParaRPr>
            </a:p>
          </p:txBody>
        </p:sp>
        <p:sp>
          <p:nvSpPr>
            <p:cNvPr id="69" name="Rectangle 23">
              <a:extLst>
                <a:ext uri="{FF2B5EF4-FFF2-40B4-BE49-F238E27FC236}">
                  <a16:creationId xmlns:a16="http://schemas.microsoft.com/office/drawing/2014/main" id="{B835A7D1-9491-FBC2-9F81-91C0D3B2B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7" y="2753"/>
              <a:ext cx="23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>
                  <a:solidFill>
                    <a:srgbClr val="FF3300"/>
                  </a:solidFill>
                </a:rPr>
                <a:t>R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2</a:t>
              </a:r>
              <a:endParaRPr lang="en-US" altLang="et-EE" sz="2000" b="1">
                <a:solidFill>
                  <a:srgbClr val="FF3300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FE1B6F6A-6EE4-5DDC-6065-C7E0B02AEC59}"/>
              </a:ext>
            </a:extLst>
          </p:cNvPr>
          <p:cNvSpPr txBox="1"/>
          <p:nvPr/>
        </p:nvSpPr>
        <p:spPr>
          <a:xfrm>
            <a:off x="1693863" y="259836"/>
            <a:ext cx="7802562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2500" dirty="0"/>
              <a:t>Jadaühendus	                                                        Rööpühendus</a:t>
            </a:r>
          </a:p>
        </p:txBody>
      </p:sp>
    </p:spTree>
    <p:extLst>
      <p:ext uri="{BB962C8B-B14F-4D97-AF65-F5344CB8AC3E}">
        <p14:creationId xmlns:p14="http://schemas.microsoft.com/office/powerpoint/2010/main" val="1956053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15">
            <a:extLst>
              <a:ext uri="{FF2B5EF4-FFF2-40B4-BE49-F238E27FC236}">
                <a16:creationId xmlns:a16="http://schemas.microsoft.com/office/drawing/2014/main" id="{7AAB83B9-5F80-C80D-DF20-83C6AD9FF03F}"/>
              </a:ext>
            </a:extLst>
          </p:cNvPr>
          <p:cNvGrpSpPr>
            <a:grpSpLocks/>
          </p:cNvGrpSpPr>
          <p:nvPr/>
        </p:nvGrpSpPr>
        <p:grpSpPr bwMode="auto">
          <a:xfrm>
            <a:off x="6932613" y="1127124"/>
            <a:ext cx="2724150" cy="1957387"/>
            <a:chOff x="3319" y="573"/>
            <a:chExt cx="1716" cy="1233"/>
          </a:xfrm>
        </p:grpSpPr>
        <p:sp>
          <p:nvSpPr>
            <p:cNvPr id="30" name="Rectangle 37">
              <a:extLst>
                <a:ext uri="{FF2B5EF4-FFF2-40B4-BE49-F238E27FC236}">
                  <a16:creationId xmlns:a16="http://schemas.microsoft.com/office/drawing/2014/main" id="{827B6EE6-3D61-5680-2296-40D5655A1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573"/>
              <a:ext cx="115" cy="1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endParaRPr lang="en-US" altLang="et-EE" sz="16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" name="Line 38">
              <a:extLst>
                <a:ext uri="{FF2B5EF4-FFF2-40B4-BE49-F238E27FC236}">
                  <a16:creationId xmlns:a16="http://schemas.microsoft.com/office/drawing/2014/main" id="{14EFD6F0-18B7-FB9A-49B7-1A574EA127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9" y="765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32" name="Line 39">
              <a:extLst>
                <a:ext uri="{FF2B5EF4-FFF2-40B4-BE49-F238E27FC236}">
                  <a16:creationId xmlns:a16="http://schemas.microsoft.com/office/drawing/2014/main" id="{8DFCE9C2-A3AA-1070-3FCC-8A7CC7BB00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9" y="1806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33" name="Rectangle 40">
              <a:extLst>
                <a:ext uri="{FF2B5EF4-FFF2-40B4-BE49-F238E27FC236}">
                  <a16:creationId xmlns:a16="http://schemas.microsoft.com/office/drawing/2014/main" id="{6A73804C-6A7D-A79C-B249-8667BADED9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1171"/>
              <a:ext cx="1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chemeClr val="hlink"/>
                  </a:solidFill>
                </a:rPr>
                <a:t>U</a:t>
              </a:r>
              <a:endParaRPr lang="en-US" altLang="et-EE" sz="1200">
                <a:solidFill>
                  <a:schemeClr val="hlin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4" name="Line 41">
              <a:extLst>
                <a:ext uri="{FF2B5EF4-FFF2-40B4-BE49-F238E27FC236}">
                  <a16:creationId xmlns:a16="http://schemas.microsoft.com/office/drawing/2014/main" id="{5E9073C2-EE6D-68DE-63B6-C48CE4D5BC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5" y="869"/>
              <a:ext cx="0" cy="86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35" name="Line 42">
              <a:extLst>
                <a:ext uri="{FF2B5EF4-FFF2-40B4-BE49-F238E27FC236}">
                  <a16:creationId xmlns:a16="http://schemas.microsoft.com/office/drawing/2014/main" id="{8D746493-777D-83A5-08BD-049A289CB1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5" y="669"/>
              <a:ext cx="173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36" name="Rectangle 44">
              <a:extLst>
                <a:ext uri="{FF2B5EF4-FFF2-40B4-BE49-F238E27FC236}">
                  <a16:creationId xmlns:a16="http://schemas.microsoft.com/office/drawing/2014/main" id="{8221C3D2-0816-EB58-DE73-C75C54BB12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9" y="1053"/>
              <a:ext cx="192" cy="46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37" name="Line 45">
              <a:extLst>
                <a:ext uri="{FF2B5EF4-FFF2-40B4-BE49-F238E27FC236}">
                  <a16:creationId xmlns:a16="http://schemas.microsoft.com/office/drawing/2014/main" id="{9906D2C8-B8B5-47E2-38CC-FCCE1C7B2F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3" y="813"/>
              <a:ext cx="0" cy="173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38" name="Rectangle 46">
              <a:extLst>
                <a:ext uri="{FF2B5EF4-FFF2-40B4-BE49-F238E27FC236}">
                  <a16:creationId xmlns:a16="http://schemas.microsoft.com/office/drawing/2014/main" id="{62DBF365-14CC-652A-65F8-5C4C3F9DC8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1" y="813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n-US" altLang="et-EE" sz="1600" b="1" baseline="-25000">
                  <a:solidFill>
                    <a:srgbClr val="FF3300"/>
                  </a:solidFill>
                </a:rPr>
                <a:t>1</a:t>
              </a:r>
              <a:endParaRPr lang="en-US" altLang="et-EE" sz="16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9" name="Rectangle 47">
              <a:extLst>
                <a:ext uri="{FF2B5EF4-FFF2-40B4-BE49-F238E27FC236}">
                  <a16:creationId xmlns:a16="http://schemas.microsoft.com/office/drawing/2014/main" id="{E1A0A95A-0132-F4C8-35EF-2B389BD5A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7" y="1502"/>
              <a:ext cx="23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1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40" name="Line 48">
              <a:extLst>
                <a:ext uri="{FF2B5EF4-FFF2-40B4-BE49-F238E27FC236}">
                  <a16:creationId xmlns:a16="http://schemas.microsoft.com/office/drawing/2014/main" id="{41245278-E896-09C1-2C8F-D52AE4ABDA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5" y="765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41" name="Line 49">
              <a:extLst>
                <a:ext uri="{FF2B5EF4-FFF2-40B4-BE49-F238E27FC236}">
                  <a16:creationId xmlns:a16="http://schemas.microsoft.com/office/drawing/2014/main" id="{1450DC7A-B135-4D24-A170-319AD57EF0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5" y="1518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42" name="Rectangle 51">
              <a:extLst>
                <a:ext uri="{FF2B5EF4-FFF2-40B4-BE49-F238E27FC236}">
                  <a16:creationId xmlns:a16="http://schemas.microsoft.com/office/drawing/2014/main" id="{4838E671-D89C-9F72-7300-90E2B7742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9" y="1053"/>
              <a:ext cx="192" cy="46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43" name="Line 52">
              <a:extLst>
                <a:ext uri="{FF2B5EF4-FFF2-40B4-BE49-F238E27FC236}">
                  <a16:creationId xmlns:a16="http://schemas.microsoft.com/office/drawing/2014/main" id="{50BC7C52-1E97-C9DA-B4AB-EB51CBD523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3" y="813"/>
              <a:ext cx="0" cy="173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44" name="Rectangle 53">
              <a:extLst>
                <a:ext uri="{FF2B5EF4-FFF2-40B4-BE49-F238E27FC236}">
                  <a16:creationId xmlns:a16="http://schemas.microsoft.com/office/drawing/2014/main" id="{931FA84E-385E-60FA-CEA7-076F94CDE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1" y="813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t-EE" altLang="et-EE" sz="1600" b="1" baseline="-25000">
                  <a:solidFill>
                    <a:srgbClr val="FF3300"/>
                  </a:solidFill>
                </a:rPr>
                <a:t>2</a:t>
              </a:r>
              <a:endParaRPr lang="en-US" altLang="et-EE" sz="16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5" name="Rectangle 54">
              <a:extLst>
                <a:ext uri="{FF2B5EF4-FFF2-40B4-BE49-F238E27FC236}">
                  <a16:creationId xmlns:a16="http://schemas.microsoft.com/office/drawing/2014/main" id="{A7217479-38A9-3A61-72BB-715E087F1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7" y="1502"/>
              <a:ext cx="23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t-EE" altLang="et-EE" sz="1600" b="1" baseline="-25000"/>
                <a:t>2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46" name="Line 55">
              <a:extLst>
                <a:ext uri="{FF2B5EF4-FFF2-40B4-BE49-F238E27FC236}">
                  <a16:creationId xmlns:a16="http://schemas.microsoft.com/office/drawing/2014/main" id="{9AD24FA6-4C0C-F237-5778-8A520F3AFD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5" y="765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47" name="Line 56">
              <a:extLst>
                <a:ext uri="{FF2B5EF4-FFF2-40B4-BE49-F238E27FC236}">
                  <a16:creationId xmlns:a16="http://schemas.microsoft.com/office/drawing/2014/main" id="{135FCD2C-DC2A-E7F4-42B8-57F408447F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5" y="1518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48" name="Rectangle 58">
              <a:extLst>
                <a:ext uri="{FF2B5EF4-FFF2-40B4-BE49-F238E27FC236}">
                  <a16:creationId xmlns:a16="http://schemas.microsoft.com/office/drawing/2014/main" id="{596A7980-10E2-9794-900D-F4874A32B4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1" y="1053"/>
              <a:ext cx="192" cy="46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49" name="Line 59">
              <a:extLst>
                <a:ext uri="{FF2B5EF4-FFF2-40B4-BE49-F238E27FC236}">
                  <a16:creationId xmlns:a16="http://schemas.microsoft.com/office/drawing/2014/main" id="{B507AF6D-14F2-EB9D-AC83-C3FA33F8A6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5" y="813"/>
              <a:ext cx="0" cy="173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50" name="Rectangle 60">
              <a:extLst>
                <a:ext uri="{FF2B5EF4-FFF2-40B4-BE49-F238E27FC236}">
                  <a16:creationId xmlns:a16="http://schemas.microsoft.com/office/drawing/2014/main" id="{FD881573-B95C-8583-218C-A3C8740EE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3" y="813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t-EE" altLang="et-EE" sz="1600" b="1" baseline="-25000">
                  <a:solidFill>
                    <a:srgbClr val="FF3300"/>
                  </a:solidFill>
                </a:rPr>
                <a:t>3</a:t>
              </a:r>
              <a:endParaRPr lang="en-US" altLang="et-EE" sz="16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1" name="Rectangle 61">
              <a:extLst>
                <a:ext uri="{FF2B5EF4-FFF2-40B4-BE49-F238E27FC236}">
                  <a16:creationId xmlns:a16="http://schemas.microsoft.com/office/drawing/2014/main" id="{C6FF25FC-61D6-2DAB-6BC4-22368777D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9" y="1502"/>
              <a:ext cx="23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t-EE" altLang="et-EE" sz="1600" b="1" baseline="-25000"/>
                <a:t>3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52" name="Line 62">
              <a:extLst>
                <a:ext uri="{FF2B5EF4-FFF2-40B4-BE49-F238E27FC236}">
                  <a16:creationId xmlns:a16="http://schemas.microsoft.com/office/drawing/2014/main" id="{41B99F58-971B-EC50-3BD3-D19EC3BCC3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7" y="765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3" name="Line 63">
              <a:extLst>
                <a:ext uri="{FF2B5EF4-FFF2-40B4-BE49-F238E27FC236}">
                  <a16:creationId xmlns:a16="http://schemas.microsoft.com/office/drawing/2014/main" id="{FFAA1510-6200-ADFA-0AE4-C352A70A09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7" y="1518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</p:grpSp>
      <p:grpSp>
        <p:nvGrpSpPr>
          <p:cNvPr id="54" name="Group 8">
            <a:extLst>
              <a:ext uri="{FF2B5EF4-FFF2-40B4-BE49-F238E27FC236}">
                <a16:creationId xmlns:a16="http://schemas.microsoft.com/office/drawing/2014/main" id="{25660142-234D-4338-0BD9-A9F7C937CFFD}"/>
              </a:ext>
            </a:extLst>
          </p:cNvPr>
          <p:cNvGrpSpPr>
            <a:grpSpLocks/>
          </p:cNvGrpSpPr>
          <p:nvPr/>
        </p:nvGrpSpPr>
        <p:grpSpPr bwMode="auto">
          <a:xfrm>
            <a:off x="7485063" y="3656012"/>
            <a:ext cx="2011362" cy="1536700"/>
            <a:chOff x="3456" y="2016"/>
            <a:chExt cx="1267" cy="968"/>
          </a:xfrm>
        </p:grpSpPr>
        <p:sp>
          <p:nvSpPr>
            <p:cNvPr id="55" name="Rectangle 9">
              <a:extLst>
                <a:ext uri="{FF2B5EF4-FFF2-40B4-BE49-F238E27FC236}">
                  <a16:creationId xmlns:a16="http://schemas.microsoft.com/office/drawing/2014/main" id="{3323DC1B-DFB0-A19C-5664-C112965CE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2016"/>
              <a:ext cx="97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>
                  <a:solidFill>
                    <a:srgbClr val="FF3300"/>
                  </a:solidFill>
                </a:rPr>
                <a:t>I </a:t>
              </a:r>
              <a:r>
                <a:rPr lang="en-US" altLang="et-EE" sz="2000" b="1">
                  <a:solidFill>
                    <a:srgbClr val="FF3300"/>
                  </a:solidFill>
                </a:rPr>
                <a:t>= </a:t>
              </a:r>
              <a:r>
                <a:rPr lang="en-US" altLang="et-EE" sz="2000" b="1" i="1">
                  <a:solidFill>
                    <a:srgbClr val="FF3300"/>
                  </a:solidFill>
                </a:rPr>
                <a:t>I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1</a:t>
              </a:r>
              <a:r>
                <a:rPr lang="en-US" altLang="et-EE" sz="2000" b="1">
                  <a:solidFill>
                    <a:srgbClr val="FF3300"/>
                  </a:solidFill>
                </a:rPr>
                <a:t>+</a:t>
              </a:r>
              <a:r>
                <a:rPr lang="en-US" altLang="et-EE" sz="2000" b="1" i="1">
                  <a:solidFill>
                    <a:srgbClr val="FF3300"/>
                  </a:solidFill>
                </a:rPr>
                <a:t>I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2</a:t>
              </a:r>
              <a:r>
                <a:rPr lang="en-US" altLang="et-EE" sz="2000" b="1">
                  <a:solidFill>
                    <a:srgbClr val="FF3300"/>
                  </a:solidFill>
                </a:rPr>
                <a:t>+</a:t>
              </a:r>
              <a:r>
                <a:rPr lang="en-US" altLang="et-EE" sz="2000" b="1" i="1">
                  <a:solidFill>
                    <a:srgbClr val="FF3300"/>
                  </a:solidFill>
                </a:rPr>
                <a:t>I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3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6" name="Rectangle 10">
              <a:extLst>
                <a:ext uri="{FF2B5EF4-FFF2-40B4-BE49-F238E27FC236}">
                  <a16:creationId xmlns:a16="http://schemas.microsoft.com/office/drawing/2014/main" id="{AB68F67E-9746-4CD2-5F7E-1BF286F59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256"/>
              <a:ext cx="1094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>
                  <a:solidFill>
                    <a:srgbClr val="FF3300"/>
                  </a:solidFill>
                </a:rPr>
                <a:t>U </a:t>
              </a:r>
              <a:r>
                <a:rPr lang="en-US" altLang="et-EE" sz="2000" b="1">
                  <a:solidFill>
                    <a:srgbClr val="FF3300"/>
                  </a:solidFill>
                </a:rPr>
                <a:t>= </a:t>
              </a:r>
              <a:r>
                <a:rPr lang="en-US" altLang="et-EE" sz="2000" b="1" i="1">
                  <a:solidFill>
                    <a:srgbClr val="FF3300"/>
                  </a:solidFill>
                </a:rPr>
                <a:t>U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1</a:t>
              </a:r>
              <a:r>
                <a:rPr lang="en-US" altLang="et-EE" sz="2000" b="1">
                  <a:solidFill>
                    <a:srgbClr val="FF3300"/>
                  </a:solidFill>
                </a:rPr>
                <a:t>=</a:t>
              </a:r>
              <a:r>
                <a:rPr lang="en-US" altLang="et-EE" sz="2000" b="1" i="1">
                  <a:solidFill>
                    <a:srgbClr val="FF3300"/>
                  </a:solidFill>
                </a:rPr>
                <a:t>U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2</a:t>
              </a:r>
              <a:r>
                <a:rPr lang="en-US" altLang="et-EE" sz="2000" b="1">
                  <a:solidFill>
                    <a:srgbClr val="FF3300"/>
                  </a:solidFill>
                </a:rPr>
                <a:t>=</a:t>
              </a:r>
              <a:r>
                <a:rPr lang="en-US" altLang="et-EE" sz="2000" b="1" i="1">
                  <a:solidFill>
                    <a:srgbClr val="FF3300"/>
                  </a:solidFill>
                </a:rPr>
                <a:t>U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3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7" name="Rectangle 11">
              <a:extLst>
                <a:ext uri="{FF2B5EF4-FFF2-40B4-BE49-F238E27FC236}">
                  <a16:creationId xmlns:a16="http://schemas.microsoft.com/office/drawing/2014/main" id="{2B01F136-BA09-D510-F429-8B5EDC8BF0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466"/>
              <a:ext cx="120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endParaRPr lang="en-US" altLang="et-EE" sz="2000" b="1" dirty="0">
                <a:solidFill>
                  <a:srgbClr val="FF3300"/>
                </a:solidFill>
              </a:endParaRPr>
            </a:p>
            <a:p>
              <a:pPr eaLnBrk="0" hangingPunct="0"/>
              <a:r>
                <a:rPr lang="en-US" altLang="et-EE" sz="2000" b="1" dirty="0">
                  <a:solidFill>
                    <a:srgbClr val="FF3300"/>
                  </a:solidFill>
                </a:rPr>
                <a:t>    =  </a:t>
              </a:r>
              <a:r>
                <a:rPr lang="et-EE" altLang="et-EE" sz="2000" b="1" dirty="0">
                  <a:solidFill>
                    <a:srgbClr val="FF3300"/>
                  </a:solidFill>
                </a:rPr>
                <a:t>      </a:t>
              </a:r>
              <a:r>
                <a:rPr lang="en-US" altLang="et-EE" sz="2000" b="1" dirty="0">
                  <a:solidFill>
                    <a:srgbClr val="FF3300"/>
                  </a:solidFill>
                </a:rPr>
                <a:t>   +      + </a:t>
              </a:r>
              <a:endParaRPr lang="en-US" altLang="et-EE" sz="2000" b="1" i="1" dirty="0">
                <a:solidFill>
                  <a:srgbClr val="FF3300"/>
                </a:solidFill>
              </a:endParaRPr>
            </a:p>
          </p:txBody>
        </p:sp>
        <p:sp>
          <p:nvSpPr>
            <p:cNvPr id="58" name="Line 12">
              <a:extLst>
                <a:ext uri="{FF2B5EF4-FFF2-40B4-BE49-F238E27FC236}">
                  <a16:creationId xmlns:a16="http://schemas.microsoft.com/office/drawing/2014/main" id="{BB81E128-2A35-ECD9-3BF2-A6410402E4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2753"/>
              <a:ext cx="116" cy="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59" name="Line 13">
              <a:extLst>
                <a:ext uri="{FF2B5EF4-FFF2-40B4-BE49-F238E27FC236}">
                  <a16:creationId xmlns:a16="http://schemas.microsoft.com/office/drawing/2014/main" id="{45AD7EA5-3F54-F871-3FE6-F9F8165544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1" y="2753"/>
              <a:ext cx="116" cy="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60" name="Line 14">
              <a:extLst>
                <a:ext uri="{FF2B5EF4-FFF2-40B4-BE49-F238E27FC236}">
                  <a16:creationId xmlns:a16="http://schemas.microsoft.com/office/drawing/2014/main" id="{1C855FE0-8730-E17E-619C-0F7AC254E6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7" y="2753"/>
              <a:ext cx="115" cy="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61" name="Line 15">
              <a:extLst>
                <a:ext uri="{FF2B5EF4-FFF2-40B4-BE49-F238E27FC236}">
                  <a16:creationId xmlns:a16="http://schemas.microsoft.com/office/drawing/2014/main" id="{72DF384F-E5C8-3263-DBD6-23D6AA9F8E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2" y="2753"/>
              <a:ext cx="116" cy="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62" name="Rectangle 16">
              <a:extLst>
                <a:ext uri="{FF2B5EF4-FFF2-40B4-BE49-F238E27FC236}">
                  <a16:creationId xmlns:a16="http://schemas.microsoft.com/office/drawing/2014/main" id="{7F438136-4672-E825-BFE8-22332A4BB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523"/>
              <a:ext cx="1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63" name="Rectangle 17">
              <a:extLst>
                <a:ext uri="{FF2B5EF4-FFF2-40B4-BE49-F238E27FC236}">
                  <a16:creationId xmlns:a16="http://schemas.microsoft.com/office/drawing/2014/main" id="{F01A90ED-5612-9B1B-AED7-05D8CAA6ED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2" y="2753"/>
              <a:ext cx="23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>
                  <a:solidFill>
                    <a:srgbClr val="FF3300"/>
                  </a:solidFill>
                </a:rPr>
                <a:t>R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3</a:t>
              </a:r>
              <a:endParaRPr lang="en-US" altLang="et-EE" sz="2000" b="1">
                <a:solidFill>
                  <a:srgbClr val="FF3300"/>
                </a:solidFill>
              </a:endParaRPr>
            </a:p>
          </p:txBody>
        </p:sp>
        <p:sp>
          <p:nvSpPr>
            <p:cNvPr id="64" name="Rectangle 18">
              <a:extLst>
                <a:ext uri="{FF2B5EF4-FFF2-40B4-BE49-F238E27FC236}">
                  <a16:creationId xmlns:a16="http://schemas.microsoft.com/office/drawing/2014/main" id="{4669F2E9-10C8-26B2-6F2E-9011ED9EE4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7" y="2523"/>
              <a:ext cx="115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65" name="Rectangle 19">
              <a:extLst>
                <a:ext uri="{FF2B5EF4-FFF2-40B4-BE49-F238E27FC236}">
                  <a16:creationId xmlns:a16="http://schemas.microsoft.com/office/drawing/2014/main" id="{B662670C-2C29-BA6A-B715-6D1D6191C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1" y="2523"/>
              <a:ext cx="1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66" name="Rectangle 20">
              <a:extLst>
                <a:ext uri="{FF2B5EF4-FFF2-40B4-BE49-F238E27FC236}">
                  <a16:creationId xmlns:a16="http://schemas.microsoft.com/office/drawing/2014/main" id="{34EB0EF5-6785-164D-A4B4-72AAA2B38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2" y="2523"/>
              <a:ext cx="1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67" name="Rectangle 21">
              <a:extLst>
                <a:ext uri="{FF2B5EF4-FFF2-40B4-BE49-F238E27FC236}">
                  <a16:creationId xmlns:a16="http://schemas.microsoft.com/office/drawing/2014/main" id="{BF67A43F-5C0A-82CA-9EA5-084FE8776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1" y="2753"/>
              <a:ext cx="23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>
                  <a:solidFill>
                    <a:srgbClr val="FF3300"/>
                  </a:solidFill>
                </a:rPr>
                <a:t>R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1</a:t>
              </a:r>
              <a:endParaRPr lang="en-US" altLang="et-EE" sz="2000" b="1">
                <a:solidFill>
                  <a:srgbClr val="FF3300"/>
                </a:solidFill>
              </a:endParaRPr>
            </a:p>
          </p:txBody>
        </p:sp>
        <p:sp>
          <p:nvSpPr>
            <p:cNvPr id="68" name="Rectangle 22">
              <a:extLst>
                <a:ext uri="{FF2B5EF4-FFF2-40B4-BE49-F238E27FC236}">
                  <a16:creationId xmlns:a16="http://schemas.microsoft.com/office/drawing/2014/main" id="{E72FFC1D-A1AE-5A70-D986-678F783BC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753"/>
              <a:ext cx="23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>
                  <a:solidFill>
                    <a:srgbClr val="FF3300"/>
                  </a:solidFill>
                </a:rPr>
                <a:t>R</a:t>
              </a:r>
              <a:endParaRPr lang="en-US" altLang="et-EE" sz="2000" b="1">
                <a:solidFill>
                  <a:srgbClr val="FF3300"/>
                </a:solidFill>
              </a:endParaRPr>
            </a:p>
          </p:txBody>
        </p:sp>
        <p:sp>
          <p:nvSpPr>
            <p:cNvPr id="69" name="Rectangle 23">
              <a:extLst>
                <a:ext uri="{FF2B5EF4-FFF2-40B4-BE49-F238E27FC236}">
                  <a16:creationId xmlns:a16="http://schemas.microsoft.com/office/drawing/2014/main" id="{B835A7D1-9491-FBC2-9F81-91C0D3B2B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7" y="2753"/>
              <a:ext cx="23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>
                  <a:solidFill>
                    <a:srgbClr val="FF3300"/>
                  </a:solidFill>
                </a:rPr>
                <a:t>R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2</a:t>
              </a:r>
              <a:endParaRPr lang="en-US" altLang="et-EE" sz="2000" b="1">
                <a:solidFill>
                  <a:srgbClr val="FF3300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FE1B6F6A-6EE4-5DDC-6065-C7E0B02AEC59}"/>
              </a:ext>
            </a:extLst>
          </p:cNvPr>
          <p:cNvSpPr txBox="1"/>
          <p:nvPr/>
        </p:nvSpPr>
        <p:spPr>
          <a:xfrm>
            <a:off x="1693863" y="259836"/>
            <a:ext cx="7802562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2500" dirty="0"/>
              <a:t>                                                                                Rööpühendus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1D3A7F3-7B0E-1956-745F-44DE92A34068}"/>
              </a:ext>
            </a:extLst>
          </p:cNvPr>
          <p:cNvSpPr txBox="1"/>
          <p:nvPr/>
        </p:nvSpPr>
        <p:spPr>
          <a:xfrm>
            <a:off x="493714" y="1130299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t-EE" altLang="et-EE" sz="3000" dirty="0"/>
              <a:t>Joonisel on kolm takistit, kuid juhul kui on kaks takistit on ühendatud rööbiti, siis on R:</a:t>
            </a:r>
            <a:endParaRPr lang="et-EE" sz="3000" dirty="0"/>
          </a:p>
        </p:txBody>
      </p:sp>
      <p:grpSp>
        <p:nvGrpSpPr>
          <p:cNvPr id="75" name="Group 26">
            <a:extLst>
              <a:ext uri="{FF2B5EF4-FFF2-40B4-BE49-F238E27FC236}">
                <a16:creationId xmlns:a16="http://schemas.microsoft.com/office/drawing/2014/main" id="{1759CAC6-5B98-3B62-592A-FAA956E47585}"/>
              </a:ext>
            </a:extLst>
          </p:cNvPr>
          <p:cNvGrpSpPr>
            <a:grpSpLocks/>
          </p:cNvGrpSpPr>
          <p:nvPr/>
        </p:nvGrpSpPr>
        <p:grpSpPr bwMode="auto">
          <a:xfrm>
            <a:off x="2628900" y="2855911"/>
            <a:ext cx="1371600" cy="736600"/>
            <a:chOff x="3456" y="3120"/>
            <a:chExt cx="864" cy="464"/>
          </a:xfrm>
        </p:grpSpPr>
        <p:sp>
          <p:nvSpPr>
            <p:cNvPr id="76" name="Line 27">
              <a:extLst>
                <a:ext uri="{FF2B5EF4-FFF2-40B4-BE49-F238E27FC236}">
                  <a16:creationId xmlns:a16="http://schemas.microsoft.com/office/drawing/2014/main" id="{7B243EC0-45F1-7E4B-FC8D-5C51F63269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1" y="3353"/>
              <a:ext cx="461" cy="1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7" name="Rectangle 28">
              <a:extLst>
                <a:ext uri="{FF2B5EF4-FFF2-40B4-BE49-F238E27FC236}">
                  <a16:creationId xmlns:a16="http://schemas.microsoft.com/office/drawing/2014/main" id="{221A5A86-B345-400E-DC9A-604A140757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235"/>
              <a:ext cx="173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 dirty="0">
                  <a:solidFill>
                    <a:srgbClr val="FF3300"/>
                  </a:solidFill>
                </a:rPr>
                <a:t>R</a:t>
              </a:r>
              <a:endParaRPr lang="en-US" altLang="et-EE" sz="2000" b="1" dirty="0">
                <a:solidFill>
                  <a:srgbClr val="FF3300"/>
                </a:solidFill>
              </a:endParaRPr>
            </a:p>
          </p:txBody>
        </p:sp>
        <p:sp>
          <p:nvSpPr>
            <p:cNvPr id="78" name="Rectangle 29">
              <a:extLst>
                <a:ext uri="{FF2B5EF4-FFF2-40B4-BE49-F238E27FC236}">
                  <a16:creationId xmlns:a16="http://schemas.microsoft.com/office/drawing/2014/main" id="{AEB7282C-B8D9-A56A-B2F3-3D5DF10A5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1" y="3353"/>
              <a:ext cx="23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>
                  <a:solidFill>
                    <a:srgbClr val="FF3300"/>
                  </a:solidFill>
                </a:rPr>
                <a:t>R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1</a:t>
              </a:r>
              <a:endParaRPr lang="en-US" altLang="et-EE" sz="2000" b="1">
                <a:solidFill>
                  <a:srgbClr val="FF3300"/>
                </a:solidFill>
              </a:endParaRPr>
            </a:p>
          </p:txBody>
        </p:sp>
        <p:sp>
          <p:nvSpPr>
            <p:cNvPr id="79" name="Rectangle 30">
              <a:extLst>
                <a:ext uri="{FF2B5EF4-FFF2-40B4-BE49-F238E27FC236}">
                  <a16:creationId xmlns:a16="http://schemas.microsoft.com/office/drawing/2014/main" id="{85A3B223-D5B9-11DF-3455-EE90DEDF96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9" y="3120"/>
              <a:ext cx="23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>
                  <a:solidFill>
                    <a:srgbClr val="FF3300"/>
                  </a:solidFill>
                </a:rPr>
                <a:t>R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1</a:t>
              </a:r>
              <a:endParaRPr lang="en-US" altLang="et-EE" sz="2000" b="1">
                <a:solidFill>
                  <a:srgbClr val="FF3300"/>
                </a:solidFill>
              </a:endParaRPr>
            </a:p>
          </p:txBody>
        </p:sp>
        <p:sp>
          <p:nvSpPr>
            <p:cNvPr id="80" name="Rectangle 31">
              <a:extLst>
                <a:ext uri="{FF2B5EF4-FFF2-40B4-BE49-F238E27FC236}">
                  <a16:creationId xmlns:a16="http://schemas.microsoft.com/office/drawing/2014/main" id="{C6E9ED03-D60D-C017-B24B-D75A5D703A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120"/>
              <a:ext cx="23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>
                  <a:solidFill>
                    <a:srgbClr val="FF3300"/>
                  </a:solidFill>
                </a:rPr>
                <a:t>R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2</a:t>
              </a:r>
              <a:endParaRPr lang="en-US" altLang="et-EE" sz="2000" b="1">
                <a:solidFill>
                  <a:srgbClr val="FF3300"/>
                </a:solidFill>
              </a:endParaRPr>
            </a:p>
          </p:txBody>
        </p:sp>
        <p:sp>
          <p:nvSpPr>
            <p:cNvPr id="81" name="Rectangle 32">
              <a:extLst>
                <a:ext uri="{FF2B5EF4-FFF2-40B4-BE49-F238E27FC236}">
                  <a16:creationId xmlns:a16="http://schemas.microsoft.com/office/drawing/2014/main" id="{6B341A4F-BFBD-6FF2-4721-3DB6F50045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9" y="3353"/>
              <a:ext cx="23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>
                  <a:solidFill>
                    <a:srgbClr val="FF3300"/>
                  </a:solidFill>
                </a:rPr>
                <a:t>R</a:t>
              </a:r>
              <a:r>
                <a:rPr lang="en-US" altLang="et-EE" sz="2000" b="1" baseline="-25000">
                  <a:solidFill>
                    <a:srgbClr val="FF3300"/>
                  </a:solidFill>
                </a:rPr>
                <a:t>2</a:t>
              </a:r>
              <a:endParaRPr lang="en-US" altLang="et-EE" sz="2000" b="1">
                <a:solidFill>
                  <a:srgbClr val="FF3300"/>
                </a:solidFill>
              </a:endParaRPr>
            </a:p>
          </p:txBody>
        </p:sp>
        <p:sp>
          <p:nvSpPr>
            <p:cNvPr id="82" name="Rectangle 33">
              <a:extLst>
                <a:ext uri="{FF2B5EF4-FFF2-40B4-BE49-F238E27FC236}">
                  <a16:creationId xmlns:a16="http://schemas.microsoft.com/office/drawing/2014/main" id="{6C7261FB-DD21-B245-1589-EFE6B6E74F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9" y="3234"/>
              <a:ext cx="11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>
                  <a:solidFill>
                    <a:srgbClr val="FF3300"/>
                  </a:solidFill>
                </a:rPr>
                <a:t>=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3" name="Rectangle 34">
              <a:extLst>
                <a:ext uri="{FF2B5EF4-FFF2-40B4-BE49-F238E27FC236}">
                  <a16:creationId xmlns:a16="http://schemas.microsoft.com/office/drawing/2014/main" id="{4A3D0962-4600-6A7C-7E2E-30E455BE2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4" y="3353"/>
              <a:ext cx="11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>
                  <a:solidFill>
                    <a:srgbClr val="FF3300"/>
                  </a:solidFill>
                </a:rPr>
                <a:t>+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7824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>
            <a:extLst>
              <a:ext uri="{FF2B5EF4-FFF2-40B4-BE49-F238E27FC236}">
                <a16:creationId xmlns:a16="http://schemas.microsoft.com/office/drawing/2014/main" id="{747AF4B1-8967-1CEA-2D5B-FAD37995A00B}"/>
              </a:ext>
            </a:extLst>
          </p:cNvPr>
          <p:cNvGrpSpPr>
            <a:grpSpLocks/>
          </p:cNvGrpSpPr>
          <p:nvPr/>
        </p:nvGrpSpPr>
        <p:grpSpPr bwMode="auto">
          <a:xfrm>
            <a:off x="474663" y="157163"/>
            <a:ext cx="2601912" cy="3505200"/>
            <a:chOff x="624" y="288"/>
            <a:chExt cx="1639" cy="2208"/>
          </a:xfrm>
        </p:grpSpPr>
        <p:sp>
          <p:nvSpPr>
            <p:cNvPr id="3" name="Line 4">
              <a:extLst>
                <a:ext uri="{FF2B5EF4-FFF2-40B4-BE49-F238E27FC236}">
                  <a16:creationId xmlns:a16="http://schemas.microsoft.com/office/drawing/2014/main" id="{FED0CFC6-A557-4B9B-188E-CDED278158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6" y="576"/>
              <a:ext cx="616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4" name="Line 5">
              <a:extLst>
                <a:ext uri="{FF2B5EF4-FFF2-40B4-BE49-F238E27FC236}">
                  <a16:creationId xmlns:a16="http://schemas.microsoft.com/office/drawing/2014/main" id="{4C0926ED-955B-98B8-B136-5F6D74E7D1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8" y="2496"/>
              <a:ext cx="13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5" name="Line 6">
              <a:extLst>
                <a:ext uri="{FF2B5EF4-FFF2-40B4-BE49-F238E27FC236}">
                  <a16:creationId xmlns:a16="http://schemas.microsoft.com/office/drawing/2014/main" id="{4B47DEE2-08A5-FC1D-320F-70F50BE48E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6" y="624"/>
              <a:ext cx="0" cy="182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8557EAF1-75A3-A073-4C27-873CAE371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440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chemeClr val="hlink"/>
                  </a:solidFill>
                </a:rPr>
                <a:t>U</a:t>
              </a:r>
              <a:endParaRPr lang="en-US" altLang="et-EE" sz="1200">
                <a:solidFill>
                  <a:schemeClr val="hlin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" name="Line 8">
              <a:extLst>
                <a:ext uri="{FF2B5EF4-FFF2-40B4-BE49-F238E27FC236}">
                  <a16:creationId xmlns:a16="http://schemas.microsoft.com/office/drawing/2014/main" id="{98D7D4B8-553F-9065-9A74-0298C1C971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9" y="480"/>
              <a:ext cx="173" cy="1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0D038088-C193-26E7-6926-D668538E6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" y="288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9" name="Group 10">
              <a:extLst>
                <a:ext uri="{FF2B5EF4-FFF2-40B4-BE49-F238E27FC236}">
                  <a16:creationId xmlns:a16="http://schemas.microsoft.com/office/drawing/2014/main" id="{6170B129-0279-499E-1773-E9565846AE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1152"/>
              <a:ext cx="199" cy="774"/>
              <a:chOff x="-4" y="-3"/>
              <a:chExt cx="20004" cy="20018"/>
            </a:xfrm>
          </p:grpSpPr>
          <p:sp>
            <p:nvSpPr>
              <p:cNvPr id="56" name="Line 11">
                <a:extLst>
                  <a:ext uri="{FF2B5EF4-FFF2-40B4-BE49-F238E27FC236}">
                    <a16:creationId xmlns:a16="http://schemas.microsoft.com/office/drawing/2014/main" id="{59F86956-9FA4-65D1-45D5-AA210E3EB9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627" y="2729"/>
                <a:ext cx="3334" cy="9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7" name="Line 12">
                <a:extLst>
                  <a:ext uri="{FF2B5EF4-FFF2-40B4-BE49-F238E27FC236}">
                    <a16:creationId xmlns:a16="http://schemas.microsoft.com/office/drawing/2014/main" id="{881808BE-F05E-F7AA-33C8-32130C3F63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" y="2729"/>
                <a:ext cx="3334" cy="9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8" name="Line 13">
                <a:extLst>
                  <a:ext uri="{FF2B5EF4-FFF2-40B4-BE49-F238E27FC236}">
                    <a16:creationId xmlns:a16="http://schemas.microsoft.com/office/drawing/2014/main" id="{796AA044-37C4-4FEB-8D9C-F07F54830E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27" y="16384"/>
                <a:ext cx="3334" cy="9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9" name="Line 14">
                <a:extLst>
                  <a:ext uri="{FF2B5EF4-FFF2-40B4-BE49-F238E27FC236}">
                    <a16:creationId xmlns:a16="http://schemas.microsoft.com/office/drawing/2014/main" id="{15FC7FF1-8450-2B4E-3375-5DF0091E72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-4" y="16384"/>
                <a:ext cx="3334" cy="9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60" name="Line 15">
                <a:extLst>
                  <a:ext uri="{FF2B5EF4-FFF2-40B4-BE49-F238E27FC236}">
                    <a16:creationId xmlns:a16="http://schemas.microsoft.com/office/drawing/2014/main" id="{D3BE9184-5952-E4C4-18E0-84F3135BB2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61" y="17273"/>
                <a:ext cx="39" cy="27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61" name="Line 16">
                <a:extLst>
                  <a:ext uri="{FF2B5EF4-FFF2-40B4-BE49-F238E27FC236}">
                    <a16:creationId xmlns:a16="http://schemas.microsoft.com/office/drawing/2014/main" id="{7930ED1F-4025-DCAA-06A6-BBBBC0A922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" y="17274"/>
                <a:ext cx="39" cy="27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62" name="Line 17">
                <a:extLst>
                  <a:ext uri="{FF2B5EF4-FFF2-40B4-BE49-F238E27FC236}">
                    <a16:creationId xmlns:a16="http://schemas.microsoft.com/office/drawing/2014/main" id="{793563CB-4551-9E83-529D-1E29B2CBBD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-4" y="20005"/>
                <a:ext cx="20004" cy="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63" name="Line 18">
                <a:extLst>
                  <a:ext uri="{FF2B5EF4-FFF2-40B4-BE49-F238E27FC236}">
                    <a16:creationId xmlns:a16="http://schemas.microsoft.com/office/drawing/2014/main" id="{C408753B-9140-4F3D-5BDB-CC6AB8435A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27" y="3618"/>
                <a:ext cx="39" cy="127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64" name="Line 19">
                <a:extLst>
                  <a:ext uri="{FF2B5EF4-FFF2-40B4-BE49-F238E27FC236}">
                    <a16:creationId xmlns:a16="http://schemas.microsoft.com/office/drawing/2014/main" id="{38C7D437-F37C-7ABF-DCEE-5FEFEF8F0A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618"/>
                <a:ext cx="39" cy="127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65" name="Line 20">
                <a:extLst>
                  <a:ext uri="{FF2B5EF4-FFF2-40B4-BE49-F238E27FC236}">
                    <a16:creationId xmlns:a16="http://schemas.microsoft.com/office/drawing/2014/main" id="{45EB237B-AE64-7C22-A104-86708EDB07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61" y="-3"/>
                <a:ext cx="39" cy="27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66" name="Line 21">
                <a:extLst>
                  <a:ext uri="{FF2B5EF4-FFF2-40B4-BE49-F238E27FC236}">
                    <a16:creationId xmlns:a16="http://schemas.microsoft.com/office/drawing/2014/main" id="{8388C130-52C6-042D-E71C-922E038C13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" y="-3"/>
                <a:ext cx="39" cy="27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67" name="Line 22">
                <a:extLst>
                  <a:ext uri="{FF2B5EF4-FFF2-40B4-BE49-F238E27FC236}">
                    <a16:creationId xmlns:a16="http://schemas.microsoft.com/office/drawing/2014/main" id="{8790A4A2-231F-E2C7-DB4B-451A8FE002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-4" y="-3"/>
                <a:ext cx="20004" cy="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</p:grpSp>
        <p:sp>
          <p:nvSpPr>
            <p:cNvPr id="10" name="Line 23">
              <a:extLst>
                <a:ext uri="{FF2B5EF4-FFF2-40B4-BE49-F238E27FC236}">
                  <a16:creationId xmlns:a16="http://schemas.microsoft.com/office/drawing/2014/main" id="{E8CADB28-0E8F-0085-BAA6-5701CD98DD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2" y="576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1" name="Line 24">
              <a:extLst>
                <a:ext uri="{FF2B5EF4-FFF2-40B4-BE49-F238E27FC236}">
                  <a16:creationId xmlns:a16="http://schemas.microsoft.com/office/drawing/2014/main" id="{D2564DD8-148A-A9A9-8052-E448CE40BA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392" y="192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0254EC9D-4F44-4B77-502C-2FC473F70F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" y="1312"/>
              <a:ext cx="124" cy="91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3" name="Rectangle 26">
              <a:extLst>
                <a:ext uri="{FF2B5EF4-FFF2-40B4-BE49-F238E27FC236}">
                  <a16:creationId xmlns:a16="http://schemas.microsoft.com/office/drawing/2014/main" id="{10E85136-CDBF-CADF-8977-A9C96147D3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" y="1494"/>
              <a:ext cx="124" cy="9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A998D509-CDC0-62F7-59CA-82694AE07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" y="1675"/>
              <a:ext cx="124" cy="9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grpSp>
          <p:nvGrpSpPr>
            <p:cNvPr id="15" name="Group 28">
              <a:extLst>
                <a:ext uri="{FF2B5EF4-FFF2-40B4-BE49-F238E27FC236}">
                  <a16:creationId xmlns:a16="http://schemas.microsoft.com/office/drawing/2014/main" id="{7BE523D4-2780-C17B-1B76-A94FD91567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80" y="1152"/>
              <a:ext cx="199" cy="774"/>
              <a:chOff x="-4" y="0"/>
              <a:chExt cx="20004" cy="19997"/>
            </a:xfrm>
          </p:grpSpPr>
          <p:sp>
            <p:nvSpPr>
              <p:cNvPr id="44" name="Line 29">
                <a:extLst>
                  <a:ext uri="{FF2B5EF4-FFF2-40B4-BE49-F238E27FC236}">
                    <a16:creationId xmlns:a16="http://schemas.microsoft.com/office/drawing/2014/main" id="{B959A9F0-E45A-CF1C-B7F8-F3FAD2496B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627" y="2729"/>
                <a:ext cx="3334" cy="9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5" name="Line 30">
                <a:extLst>
                  <a:ext uri="{FF2B5EF4-FFF2-40B4-BE49-F238E27FC236}">
                    <a16:creationId xmlns:a16="http://schemas.microsoft.com/office/drawing/2014/main" id="{70BEB19D-9EC4-24DD-C61A-1268B152F4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" y="2729"/>
                <a:ext cx="3334" cy="9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6" name="Line 31">
                <a:extLst>
                  <a:ext uri="{FF2B5EF4-FFF2-40B4-BE49-F238E27FC236}">
                    <a16:creationId xmlns:a16="http://schemas.microsoft.com/office/drawing/2014/main" id="{EE4635B4-E3AC-FFDE-8A45-3D38F44A78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27" y="16370"/>
                <a:ext cx="3334" cy="9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7" name="Line 32">
                <a:extLst>
                  <a:ext uri="{FF2B5EF4-FFF2-40B4-BE49-F238E27FC236}">
                    <a16:creationId xmlns:a16="http://schemas.microsoft.com/office/drawing/2014/main" id="{45B80034-E706-3E42-18BC-3AA206275C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-4" y="16370"/>
                <a:ext cx="3334" cy="9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8" name="Line 33">
                <a:extLst>
                  <a:ext uri="{FF2B5EF4-FFF2-40B4-BE49-F238E27FC236}">
                    <a16:creationId xmlns:a16="http://schemas.microsoft.com/office/drawing/2014/main" id="{5AF5BBD6-D957-E650-A5DE-FF4462BDC8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61" y="17258"/>
                <a:ext cx="39" cy="27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9" name="Line 34">
                <a:extLst>
                  <a:ext uri="{FF2B5EF4-FFF2-40B4-BE49-F238E27FC236}">
                    <a16:creationId xmlns:a16="http://schemas.microsoft.com/office/drawing/2014/main" id="{558737C2-34DB-03B5-CC45-93372570C7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" y="17258"/>
                <a:ext cx="39" cy="27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0" name="Line 35">
                <a:extLst>
                  <a:ext uri="{FF2B5EF4-FFF2-40B4-BE49-F238E27FC236}">
                    <a16:creationId xmlns:a16="http://schemas.microsoft.com/office/drawing/2014/main" id="{5D421B99-13C4-5E73-9627-03C56F9AA1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-4" y="19987"/>
                <a:ext cx="20004" cy="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1" name="Line 36">
                <a:extLst>
                  <a:ext uri="{FF2B5EF4-FFF2-40B4-BE49-F238E27FC236}">
                    <a16:creationId xmlns:a16="http://schemas.microsoft.com/office/drawing/2014/main" id="{AB65C9CF-4629-3851-EDEC-6579E2DBC7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27" y="3617"/>
                <a:ext cx="39" cy="127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2" name="Line 37">
                <a:extLst>
                  <a:ext uri="{FF2B5EF4-FFF2-40B4-BE49-F238E27FC236}">
                    <a16:creationId xmlns:a16="http://schemas.microsoft.com/office/drawing/2014/main" id="{C807039C-88EA-ED0A-FC8D-C68E8A45CA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617"/>
                <a:ext cx="39" cy="127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3" name="Line 38">
                <a:extLst>
                  <a:ext uri="{FF2B5EF4-FFF2-40B4-BE49-F238E27FC236}">
                    <a16:creationId xmlns:a16="http://schemas.microsoft.com/office/drawing/2014/main" id="{D8972A9D-A234-CA32-410A-69873C180B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61" y="0"/>
                <a:ext cx="39" cy="27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4" name="Line 39">
                <a:extLst>
                  <a:ext uri="{FF2B5EF4-FFF2-40B4-BE49-F238E27FC236}">
                    <a16:creationId xmlns:a16="http://schemas.microsoft.com/office/drawing/2014/main" id="{FFA3E4B5-BC72-523D-EC9F-AA123DA29F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" y="0"/>
                <a:ext cx="39" cy="27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5" name="Line 40">
                <a:extLst>
                  <a:ext uri="{FF2B5EF4-FFF2-40B4-BE49-F238E27FC236}">
                    <a16:creationId xmlns:a16="http://schemas.microsoft.com/office/drawing/2014/main" id="{22EE3795-3006-5F97-FA34-44C5A68DE3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-4" y="0"/>
                <a:ext cx="20004" cy="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</p:grpSp>
        <p:sp>
          <p:nvSpPr>
            <p:cNvPr id="16" name="Line 41">
              <a:extLst>
                <a:ext uri="{FF2B5EF4-FFF2-40B4-BE49-F238E27FC236}">
                  <a16:creationId xmlns:a16="http://schemas.microsoft.com/office/drawing/2014/main" id="{B7F55422-5C7B-F608-BFC5-803EF06902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76" y="576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7" name="Line 42">
              <a:extLst>
                <a:ext uri="{FF2B5EF4-FFF2-40B4-BE49-F238E27FC236}">
                  <a16:creationId xmlns:a16="http://schemas.microsoft.com/office/drawing/2014/main" id="{45AAB519-A3E6-99BB-BE13-0FE85A731B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76" y="192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8" name="Rectangle 43">
              <a:extLst>
                <a:ext uri="{FF2B5EF4-FFF2-40B4-BE49-F238E27FC236}">
                  <a16:creationId xmlns:a16="http://schemas.microsoft.com/office/drawing/2014/main" id="{9418315A-240B-4839-64B5-C302CE7638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" y="1300"/>
              <a:ext cx="131" cy="91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9" name="Rectangle 44">
              <a:extLst>
                <a:ext uri="{FF2B5EF4-FFF2-40B4-BE49-F238E27FC236}">
                  <a16:creationId xmlns:a16="http://schemas.microsoft.com/office/drawing/2014/main" id="{5056EF29-F10C-EE66-4632-9B0B1D968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" y="1482"/>
              <a:ext cx="131" cy="90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20" name="Rectangle 45">
              <a:extLst>
                <a:ext uri="{FF2B5EF4-FFF2-40B4-BE49-F238E27FC236}">
                  <a16:creationId xmlns:a16="http://schemas.microsoft.com/office/drawing/2014/main" id="{4B0D972D-03DC-B066-DA9B-34B1F7FDA6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" y="1663"/>
              <a:ext cx="131" cy="9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grpSp>
          <p:nvGrpSpPr>
            <p:cNvPr id="21" name="Group 46">
              <a:extLst>
                <a:ext uri="{FF2B5EF4-FFF2-40B4-BE49-F238E27FC236}">
                  <a16:creationId xmlns:a16="http://schemas.microsoft.com/office/drawing/2014/main" id="{6FD36096-BA3E-C0FB-4464-06F13E03F5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1152"/>
              <a:ext cx="199" cy="774"/>
              <a:chOff x="2" y="0"/>
              <a:chExt cx="19998" cy="19997"/>
            </a:xfrm>
          </p:grpSpPr>
          <p:sp>
            <p:nvSpPr>
              <p:cNvPr id="32" name="Line 47">
                <a:extLst>
                  <a:ext uri="{FF2B5EF4-FFF2-40B4-BE49-F238E27FC236}">
                    <a16:creationId xmlns:a16="http://schemas.microsoft.com/office/drawing/2014/main" id="{104E91B0-26E7-D1EC-2922-71D4FA6ADF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667" y="2729"/>
                <a:ext cx="3333" cy="9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33" name="Line 48">
                <a:extLst>
                  <a:ext uri="{FF2B5EF4-FFF2-40B4-BE49-F238E27FC236}">
                    <a16:creationId xmlns:a16="http://schemas.microsoft.com/office/drawing/2014/main" id="{DBFC92D2-3971-44D4-6639-0032040A29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" y="2729"/>
                <a:ext cx="3333" cy="9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34" name="Line 49">
                <a:extLst>
                  <a:ext uri="{FF2B5EF4-FFF2-40B4-BE49-F238E27FC236}">
                    <a16:creationId xmlns:a16="http://schemas.microsoft.com/office/drawing/2014/main" id="{CDA0E361-5521-4402-BDAE-31C2C2DD6B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67" y="16370"/>
                <a:ext cx="3333" cy="9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35" name="Line 50">
                <a:extLst>
                  <a:ext uri="{FF2B5EF4-FFF2-40B4-BE49-F238E27FC236}">
                    <a16:creationId xmlns:a16="http://schemas.microsoft.com/office/drawing/2014/main" id="{1CE56B4C-D7C8-BAD3-E4A1-E84C5AA73F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" y="16370"/>
                <a:ext cx="3333" cy="9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36" name="Line 51">
                <a:extLst>
                  <a:ext uri="{FF2B5EF4-FFF2-40B4-BE49-F238E27FC236}">
                    <a16:creationId xmlns:a16="http://schemas.microsoft.com/office/drawing/2014/main" id="{719E4547-E05C-7A7B-0DB8-FC9FA2B18A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61" y="17258"/>
                <a:ext cx="39" cy="27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37" name="Line 52">
                <a:extLst>
                  <a:ext uri="{FF2B5EF4-FFF2-40B4-BE49-F238E27FC236}">
                    <a16:creationId xmlns:a16="http://schemas.microsoft.com/office/drawing/2014/main" id="{9DF19237-A6AC-8C2C-2793-086525F0C1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" y="17258"/>
                <a:ext cx="39" cy="27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38" name="Line 53">
                <a:extLst>
                  <a:ext uri="{FF2B5EF4-FFF2-40B4-BE49-F238E27FC236}">
                    <a16:creationId xmlns:a16="http://schemas.microsoft.com/office/drawing/2014/main" id="{B5D0F1A4-E60A-B8C3-998B-38935FDDF4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" y="19987"/>
                <a:ext cx="19998" cy="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39" name="Line 54">
                <a:extLst>
                  <a:ext uri="{FF2B5EF4-FFF2-40B4-BE49-F238E27FC236}">
                    <a16:creationId xmlns:a16="http://schemas.microsoft.com/office/drawing/2014/main" id="{213DAB76-4D3C-2B20-8E83-6E0EB05765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28" y="3617"/>
                <a:ext cx="39" cy="127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0" name="Line 55">
                <a:extLst>
                  <a:ext uri="{FF2B5EF4-FFF2-40B4-BE49-F238E27FC236}">
                    <a16:creationId xmlns:a16="http://schemas.microsoft.com/office/drawing/2014/main" id="{1A40E9C4-81B6-98C4-87B6-BF726E96C7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3617"/>
                <a:ext cx="39" cy="127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1" name="Line 56">
                <a:extLst>
                  <a:ext uri="{FF2B5EF4-FFF2-40B4-BE49-F238E27FC236}">
                    <a16:creationId xmlns:a16="http://schemas.microsoft.com/office/drawing/2014/main" id="{C75491B5-411D-904B-37F0-BE543C6433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61" y="0"/>
                <a:ext cx="39" cy="27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2" name="Line 57">
                <a:extLst>
                  <a:ext uri="{FF2B5EF4-FFF2-40B4-BE49-F238E27FC236}">
                    <a16:creationId xmlns:a16="http://schemas.microsoft.com/office/drawing/2014/main" id="{B0BD8E5F-FF33-3293-5FC7-F074622A37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" y="0"/>
                <a:ext cx="39" cy="27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3" name="Line 58">
                <a:extLst>
                  <a:ext uri="{FF2B5EF4-FFF2-40B4-BE49-F238E27FC236}">
                    <a16:creationId xmlns:a16="http://schemas.microsoft.com/office/drawing/2014/main" id="{797F3523-3202-8BBC-806E-CC70C538F6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" y="0"/>
                <a:ext cx="19998" cy="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</p:grpSp>
        <p:sp>
          <p:nvSpPr>
            <p:cNvPr id="22" name="Line 59">
              <a:extLst>
                <a:ext uri="{FF2B5EF4-FFF2-40B4-BE49-F238E27FC236}">
                  <a16:creationId xmlns:a16="http://schemas.microsoft.com/office/drawing/2014/main" id="{D25986CA-851F-0CA8-8987-20926CF690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160" y="576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23" name="Line 60">
              <a:extLst>
                <a:ext uri="{FF2B5EF4-FFF2-40B4-BE49-F238E27FC236}">
                  <a16:creationId xmlns:a16="http://schemas.microsoft.com/office/drawing/2014/main" id="{D584B6F2-28EE-E986-4E18-961D70B091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0" y="1920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24" name="Rectangle 61">
              <a:extLst>
                <a:ext uri="{FF2B5EF4-FFF2-40B4-BE49-F238E27FC236}">
                  <a16:creationId xmlns:a16="http://schemas.microsoft.com/office/drawing/2014/main" id="{3C0460A9-4C67-ABBB-FE60-E2AD2D3AB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9" y="1312"/>
              <a:ext cx="123" cy="9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25" name="Rectangle 62">
              <a:extLst>
                <a:ext uri="{FF2B5EF4-FFF2-40B4-BE49-F238E27FC236}">
                  <a16:creationId xmlns:a16="http://schemas.microsoft.com/office/drawing/2014/main" id="{B747B53B-A1BD-76BE-6678-04EDEABC6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9" y="1494"/>
              <a:ext cx="123" cy="9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26" name="Rectangle 63">
              <a:extLst>
                <a:ext uri="{FF2B5EF4-FFF2-40B4-BE49-F238E27FC236}">
                  <a16:creationId xmlns:a16="http://schemas.microsoft.com/office/drawing/2014/main" id="{5E67E2D3-83E5-9ADD-7571-5A28E44AD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9" y="1675"/>
              <a:ext cx="123" cy="9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B287A403-8CDF-C270-0631-94E9F237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7" y="1447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3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28" name="Rectangle 65">
              <a:extLst>
                <a:ext uri="{FF2B5EF4-FFF2-40B4-BE49-F238E27FC236}">
                  <a16:creationId xmlns:a16="http://schemas.microsoft.com/office/drawing/2014/main" id="{E34CF27E-1C30-1A7A-06AB-EA96C45BD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" y="1440"/>
              <a:ext cx="17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r"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2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AEA5F54D-6837-B8F4-FEFA-368455CDF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" y="1440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1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30" name="Line 67">
              <a:extLst>
                <a:ext uri="{FF2B5EF4-FFF2-40B4-BE49-F238E27FC236}">
                  <a16:creationId xmlns:a16="http://schemas.microsoft.com/office/drawing/2014/main" id="{E1E48132-6B1D-4810-B4E2-0C3784E072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576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31" name="Line 68">
              <a:extLst>
                <a:ext uri="{FF2B5EF4-FFF2-40B4-BE49-F238E27FC236}">
                  <a16:creationId xmlns:a16="http://schemas.microsoft.com/office/drawing/2014/main" id="{27055E63-A401-6B6F-C9CE-3FDFD9EFB9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256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</p:grpSp>
      <p:grpSp>
        <p:nvGrpSpPr>
          <p:cNvPr id="68" name="Group 69">
            <a:extLst>
              <a:ext uri="{FF2B5EF4-FFF2-40B4-BE49-F238E27FC236}">
                <a16:creationId xmlns:a16="http://schemas.microsoft.com/office/drawing/2014/main" id="{FD7DD1E3-C47D-AD5B-465F-575FC4D45CC9}"/>
              </a:ext>
            </a:extLst>
          </p:cNvPr>
          <p:cNvGrpSpPr>
            <a:grpSpLocks/>
          </p:cNvGrpSpPr>
          <p:nvPr/>
        </p:nvGrpSpPr>
        <p:grpSpPr bwMode="auto">
          <a:xfrm>
            <a:off x="3905780" y="596900"/>
            <a:ext cx="5257800" cy="3052763"/>
            <a:chOff x="2448" y="528"/>
            <a:chExt cx="3312" cy="1923"/>
          </a:xfrm>
        </p:grpSpPr>
        <p:sp>
          <p:nvSpPr>
            <p:cNvPr id="69" name="Rectangle 70">
              <a:extLst>
                <a:ext uri="{FF2B5EF4-FFF2-40B4-BE49-F238E27FC236}">
                  <a16:creationId xmlns:a16="http://schemas.microsoft.com/office/drawing/2014/main" id="{6B8C3DC8-4EA2-92D0-AF38-C98148A8DC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1200"/>
              <a:ext cx="4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4800">
                  <a:latin typeface="Times New Roman" panose="02020603050405020304" pitchFamily="18" charset="0"/>
                  <a:sym typeface="Symbol" panose="05050102010706020507" pitchFamily="18" charset="2"/>
                </a:rPr>
                <a:t>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70" name="Rectangle 71">
              <a:extLst>
                <a:ext uri="{FF2B5EF4-FFF2-40B4-BE49-F238E27FC236}">
                  <a16:creationId xmlns:a16="http://schemas.microsoft.com/office/drawing/2014/main" id="{1FF619E0-72A8-94D4-36D8-C7E295DBC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8" y="528"/>
              <a:ext cx="191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1" name="Line 72">
              <a:extLst>
                <a:ext uri="{FF2B5EF4-FFF2-40B4-BE49-F238E27FC236}">
                  <a16:creationId xmlns:a16="http://schemas.microsoft.com/office/drawing/2014/main" id="{A7713226-BE78-5392-727F-E1844A6DF8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816"/>
              <a:ext cx="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2" name="Line 73">
              <a:extLst>
                <a:ext uri="{FF2B5EF4-FFF2-40B4-BE49-F238E27FC236}">
                  <a16:creationId xmlns:a16="http://schemas.microsoft.com/office/drawing/2014/main" id="{BC729192-6B4C-E1C6-FD59-BC186E2AE0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8" y="2256"/>
              <a:ext cx="634" cy="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3" name="Rectangle 74">
              <a:extLst>
                <a:ext uri="{FF2B5EF4-FFF2-40B4-BE49-F238E27FC236}">
                  <a16:creationId xmlns:a16="http://schemas.microsoft.com/office/drawing/2014/main" id="{445F2BBD-4C91-7F7E-C48C-EE6467DDB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391"/>
              <a:ext cx="190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chemeClr val="hlink"/>
                  </a:solidFill>
                </a:rPr>
                <a:t>U</a:t>
              </a:r>
              <a:endParaRPr lang="en-US" altLang="et-EE" sz="1200">
                <a:solidFill>
                  <a:schemeClr val="hlin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4" name="Line 75">
              <a:extLst>
                <a:ext uri="{FF2B5EF4-FFF2-40B4-BE49-F238E27FC236}">
                  <a16:creationId xmlns:a16="http://schemas.microsoft.com/office/drawing/2014/main" id="{60FD0CA6-4491-3BDF-4AA0-037530CB22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14" y="899"/>
              <a:ext cx="1" cy="129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5" name="Line 76">
              <a:extLst>
                <a:ext uri="{FF2B5EF4-FFF2-40B4-BE49-F238E27FC236}">
                  <a16:creationId xmlns:a16="http://schemas.microsoft.com/office/drawing/2014/main" id="{A9A9C9F6-9247-1045-1439-7C20373E012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4128" y="912"/>
              <a:ext cx="1" cy="19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6" name="Line 77">
              <a:extLst>
                <a:ext uri="{FF2B5EF4-FFF2-40B4-BE49-F238E27FC236}">
                  <a16:creationId xmlns:a16="http://schemas.microsoft.com/office/drawing/2014/main" id="{CFC8AF76-6B10-C600-706E-D3D91C1AC08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080" y="1968"/>
              <a:ext cx="1" cy="19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7" name="Line 78">
              <a:extLst>
                <a:ext uri="{FF2B5EF4-FFF2-40B4-BE49-F238E27FC236}">
                  <a16:creationId xmlns:a16="http://schemas.microsoft.com/office/drawing/2014/main" id="{965F70C9-9EB7-FC37-C104-F0A80B9ECA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0" y="1392"/>
              <a:ext cx="1" cy="19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8" name="Line 79">
              <a:extLst>
                <a:ext uri="{FF2B5EF4-FFF2-40B4-BE49-F238E27FC236}">
                  <a16:creationId xmlns:a16="http://schemas.microsoft.com/office/drawing/2014/main" id="{7950AA86-0E34-AA96-16C4-A3CAC9678F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8" y="724"/>
              <a:ext cx="191" cy="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9" name="Rectangle 80">
              <a:extLst>
                <a:ext uri="{FF2B5EF4-FFF2-40B4-BE49-F238E27FC236}">
                  <a16:creationId xmlns:a16="http://schemas.microsoft.com/office/drawing/2014/main" id="{05495ADF-655E-10EE-63BC-F4E641E44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008"/>
              <a:ext cx="126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n-US" altLang="et-EE" sz="1600" b="1" baseline="-25000">
                  <a:solidFill>
                    <a:srgbClr val="FF3300"/>
                  </a:solidFill>
                </a:rPr>
                <a:t>1</a:t>
              </a:r>
              <a:endParaRPr lang="en-US" altLang="et-EE" sz="16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0" name="Rectangle 81">
              <a:extLst>
                <a:ext uri="{FF2B5EF4-FFF2-40B4-BE49-F238E27FC236}">
                  <a16:creationId xmlns:a16="http://schemas.microsoft.com/office/drawing/2014/main" id="{6B4FFD3F-95C4-EDF5-508F-472A56E16A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1872"/>
              <a:ext cx="192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n-US" altLang="et-EE" sz="1600" b="1" baseline="-25000">
                  <a:solidFill>
                    <a:srgbClr val="FF3300"/>
                  </a:solidFill>
                </a:rPr>
                <a:t>3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" name="Rectangle 82">
              <a:extLst>
                <a:ext uri="{FF2B5EF4-FFF2-40B4-BE49-F238E27FC236}">
                  <a16:creationId xmlns:a16="http://schemas.microsoft.com/office/drawing/2014/main" id="{2E385259-9629-56A4-96E2-E750E94E7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256"/>
              <a:ext cx="568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3</a:t>
              </a:r>
              <a:r>
                <a:rPr lang="en-US" altLang="et-EE" sz="1600"/>
                <a:t>=2k</a:t>
              </a:r>
              <a:r>
                <a:rPr lang="en-US" altLang="et-EE" sz="1600">
                  <a:sym typeface="Symbol" panose="05050102010706020507" pitchFamily="18" charset="2"/>
                </a:rPr>
                <a:t>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82" name="Rectangle 83">
              <a:extLst>
                <a:ext uri="{FF2B5EF4-FFF2-40B4-BE49-F238E27FC236}">
                  <a16:creationId xmlns:a16="http://schemas.microsoft.com/office/drawing/2014/main" id="{4704F836-3FF6-2D0E-96A0-E1BB34F862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3947" y="517"/>
              <a:ext cx="288" cy="5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3" name="Rectangle 84">
              <a:extLst>
                <a:ext uri="{FF2B5EF4-FFF2-40B4-BE49-F238E27FC236}">
                  <a16:creationId xmlns:a16="http://schemas.microsoft.com/office/drawing/2014/main" id="{C5C4F298-670D-F833-E092-49E3E70B53F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3947" y="1957"/>
              <a:ext cx="288" cy="5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4" name="Line 85">
              <a:extLst>
                <a:ext uri="{FF2B5EF4-FFF2-40B4-BE49-F238E27FC236}">
                  <a16:creationId xmlns:a16="http://schemas.microsoft.com/office/drawing/2014/main" id="{ED4E69BE-2D12-7198-F47F-8E5EB6D8DF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92" y="816"/>
              <a:ext cx="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5" name="Rectangle 86">
              <a:extLst>
                <a:ext uri="{FF2B5EF4-FFF2-40B4-BE49-F238E27FC236}">
                  <a16:creationId xmlns:a16="http://schemas.microsoft.com/office/drawing/2014/main" id="{C8697058-96B3-B9B6-D51D-72E1B9FF0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200"/>
              <a:ext cx="253" cy="629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6" name="Line 87">
              <a:extLst>
                <a:ext uri="{FF2B5EF4-FFF2-40B4-BE49-F238E27FC236}">
                  <a16:creationId xmlns:a16="http://schemas.microsoft.com/office/drawing/2014/main" id="{60851EE8-1910-C128-330D-482C7101F5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1829"/>
              <a:ext cx="1" cy="4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7" name="Rectangle 88">
              <a:extLst>
                <a:ext uri="{FF2B5EF4-FFF2-40B4-BE49-F238E27FC236}">
                  <a16:creationId xmlns:a16="http://schemas.microsoft.com/office/drawing/2014/main" id="{B523B3CA-8CA5-FAF6-08B0-0B5490151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3" y="1824"/>
              <a:ext cx="707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2</a:t>
              </a:r>
              <a:r>
                <a:rPr lang="en-US" altLang="et-EE" sz="1600"/>
                <a:t>=1,5k</a:t>
              </a:r>
              <a:r>
                <a:rPr lang="en-US" altLang="et-EE" sz="1600">
                  <a:sym typeface="Symbol" panose="05050102010706020507" pitchFamily="18" charset="2"/>
                </a:rPr>
                <a:t>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88" name="Rectangle 89">
              <a:extLst>
                <a:ext uri="{FF2B5EF4-FFF2-40B4-BE49-F238E27FC236}">
                  <a16:creationId xmlns:a16="http://schemas.microsoft.com/office/drawing/2014/main" id="{41FE73ED-D7AD-94C3-FD56-F7075A90F7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1392"/>
              <a:ext cx="157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n-US" altLang="et-EE" sz="1600" b="1" baseline="-25000">
                  <a:solidFill>
                    <a:srgbClr val="FF3300"/>
                  </a:solidFill>
                </a:rPr>
                <a:t>2</a:t>
              </a:r>
              <a:endParaRPr lang="en-US" altLang="et-EE" sz="16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9" name="Rectangle 90">
              <a:extLst>
                <a:ext uri="{FF2B5EF4-FFF2-40B4-BE49-F238E27FC236}">
                  <a16:creationId xmlns:a16="http://schemas.microsoft.com/office/drawing/2014/main" id="{3E5EE7AE-2734-6C8D-97F2-F9E4FA7CD5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624"/>
              <a:ext cx="569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1</a:t>
              </a:r>
              <a:r>
                <a:rPr lang="en-US" altLang="et-EE" sz="1600"/>
                <a:t>=1k</a:t>
              </a:r>
              <a:r>
                <a:rPr lang="en-US" altLang="et-EE" sz="1600">
                  <a:sym typeface="Symbol" panose="05050102010706020507" pitchFamily="18" charset="2"/>
                </a:rPr>
                <a:t>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90" name="Line 91">
              <a:extLst>
                <a:ext uri="{FF2B5EF4-FFF2-40B4-BE49-F238E27FC236}">
                  <a16:creationId xmlns:a16="http://schemas.microsoft.com/office/drawing/2014/main" id="{9CBA9559-2278-9905-3366-AA4E1E8EBD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256"/>
              <a:ext cx="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91" name="Line 92">
              <a:extLst>
                <a:ext uri="{FF2B5EF4-FFF2-40B4-BE49-F238E27FC236}">
                  <a16:creationId xmlns:a16="http://schemas.microsoft.com/office/drawing/2014/main" id="{0008F484-B0AE-473F-320E-73EF239C8B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8" y="816"/>
              <a:ext cx="634" cy="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</p:grpSp>
      <p:sp>
        <p:nvSpPr>
          <p:cNvPr id="92" name="Text Box 94">
            <a:extLst>
              <a:ext uri="{FF2B5EF4-FFF2-40B4-BE49-F238E27FC236}">
                <a16:creationId xmlns:a16="http://schemas.microsoft.com/office/drawing/2014/main" id="{3F22B8F4-C00F-7A4B-3980-74622C761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9663" y="3852863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r>
              <a:rPr lang="et-EE" altLang="et-EE" sz="2000" b="1" i="1" dirty="0"/>
              <a:t>R </a:t>
            </a:r>
            <a:r>
              <a:rPr lang="et-EE" altLang="et-EE" sz="2000" b="1" dirty="0"/>
              <a:t>= </a:t>
            </a:r>
            <a:r>
              <a:rPr lang="et-EE" altLang="et-EE" sz="2000" b="1" i="1" dirty="0"/>
              <a:t>R</a:t>
            </a:r>
            <a:r>
              <a:rPr lang="et-EE" altLang="et-EE" sz="2000" b="1" baseline="-25000" dirty="0"/>
              <a:t>1</a:t>
            </a:r>
            <a:r>
              <a:rPr lang="et-EE" altLang="et-EE" sz="2000" b="1" dirty="0"/>
              <a:t> + </a:t>
            </a:r>
            <a:r>
              <a:rPr lang="et-EE" altLang="et-EE" sz="2000" b="1" i="1" dirty="0"/>
              <a:t>R</a:t>
            </a:r>
            <a:r>
              <a:rPr lang="et-EE" altLang="et-EE" sz="2000" b="1" baseline="-25000" dirty="0"/>
              <a:t>2</a:t>
            </a:r>
            <a:r>
              <a:rPr lang="et-EE" altLang="et-EE" sz="2000" b="1" dirty="0"/>
              <a:t> + </a:t>
            </a:r>
            <a:r>
              <a:rPr lang="et-EE" altLang="et-EE" sz="2000" b="1" i="1" dirty="0"/>
              <a:t>R</a:t>
            </a:r>
            <a:r>
              <a:rPr lang="et-EE" altLang="et-EE" sz="2000" b="1" baseline="-25000" dirty="0"/>
              <a:t>3</a:t>
            </a:r>
            <a:r>
              <a:rPr lang="et-EE" altLang="et-EE" sz="2000" b="1" dirty="0"/>
              <a:t> = 1000 + 1500 + 2000 = 4500 </a:t>
            </a:r>
            <a:r>
              <a:rPr lang="et-EE" altLang="et-EE" sz="2000" b="1" dirty="0">
                <a:sym typeface="Symbol" panose="05050102010706020507" pitchFamily="18" charset="2"/>
              </a:rPr>
              <a:t></a:t>
            </a:r>
            <a:endParaRPr lang="et-EE" altLang="et-EE" sz="2000" b="1" dirty="0">
              <a:latin typeface="Times New Roman" panose="02020603050405020304" pitchFamily="18" charset="0"/>
            </a:endParaRPr>
          </a:p>
          <a:p>
            <a:pPr eaLnBrk="0" hangingPunct="0"/>
            <a:endParaRPr lang="et-EE" altLang="et-EE" sz="2000" dirty="0">
              <a:latin typeface="Times New Roman" panose="02020603050405020304" pitchFamily="18" charset="0"/>
            </a:endParaRPr>
          </a:p>
        </p:txBody>
      </p:sp>
      <p:grpSp>
        <p:nvGrpSpPr>
          <p:cNvPr id="95" name="Group 95">
            <a:extLst>
              <a:ext uri="{FF2B5EF4-FFF2-40B4-BE49-F238E27FC236}">
                <a16:creationId xmlns:a16="http://schemas.microsoft.com/office/drawing/2014/main" id="{1CDCE546-8EAA-A202-3B62-46D8251219EA}"/>
              </a:ext>
            </a:extLst>
          </p:cNvPr>
          <p:cNvGrpSpPr>
            <a:grpSpLocks/>
          </p:cNvGrpSpPr>
          <p:nvPr/>
        </p:nvGrpSpPr>
        <p:grpSpPr bwMode="auto">
          <a:xfrm>
            <a:off x="3090863" y="4310063"/>
            <a:ext cx="2514600" cy="898525"/>
            <a:chOff x="1968" y="2832"/>
            <a:chExt cx="1584" cy="566"/>
          </a:xfrm>
        </p:grpSpPr>
        <p:sp>
          <p:nvSpPr>
            <p:cNvPr id="96" name="Rectangle 96">
              <a:extLst>
                <a:ext uri="{FF2B5EF4-FFF2-40B4-BE49-F238E27FC236}">
                  <a16:creationId xmlns:a16="http://schemas.microsoft.com/office/drawing/2014/main" id="{63E2FF47-3F67-56A8-586B-F91721FD4E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2832"/>
              <a:ext cx="1584" cy="5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endParaRPr lang="en-US" altLang="et-EE" sz="2000" b="1" i="1" dirty="0"/>
            </a:p>
            <a:p>
              <a:pPr eaLnBrk="0" hangingPunct="0"/>
              <a:r>
                <a:rPr lang="en-US" altLang="et-EE" sz="2000" b="1" i="1" dirty="0"/>
                <a:t>I</a:t>
              </a:r>
              <a:r>
                <a:rPr lang="et-EE" altLang="et-EE" sz="2000" b="1" i="1" dirty="0"/>
                <a:t> </a:t>
              </a:r>
              <a:r>
                <a:rPr lang="en-US" altLang="et-EE" sz="2000" b="1" dirty="0"/>
                <a:t>=</a:t>
              </a:r>
              <a:r>
                <a:rPr lang="et-EE" altLang="et-EE" sz="2000" b="1" dirty="0"/>
                <a:t>       </a:t>
              </a:r>
              <a:r>
                <a:rPr lang="en-US" altLang="et-EE" sz="2000" b="1" dirty="0"/>
                <a:t>            = 0,</a:t>
              </a:r>
              <a:r>
                <a:rPr lang="et-EE" altLang="et-EE" sz="2000" b="1" dirty="0"/>
                <a:t>049</a:t>
              </a:r>
              <a:r>
                <a:rPr lang="en-US" altLang="et-EE" sz="2000" b="1" dirty="0"/>
                <a:t> A</a:t>
              </a:r>
              <a:endParaRPr lang="en-US" altLang="et-EE" sz="2000" b="1" i="1" dirty="0"/>
            </a:p>
            <a:p>
              <a:pPr eaLnBrk="0" hangingPunct="0"/>
              <a:endParaRPr lang="en-US" altLang="et-EE" sz="1200" dirty="0">
                <a:latin typeface="Times New Roman" panose="02020603050405020304" pitchFamily="18" charset="0"/>
              </a:endParaRPr>
            </a:p>
          </p:txBody>
        </p:sp>
        <p:sp>
          <p:nvSpPr>
            <p:cNvPr id="97" name="Line 97">
              <a:extLst>
                <a:ext uri="{FF2B5EF4-FFF2-40B4-BE49-F238E27FC236}">
                  <a16:creationId xmlns:a16="http://schemas.microsoft.com/office/drawing/2014/main" id="{0E88272F-7F3D-5DD4-374E-E9C56ADFFE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3120"/>
              <a:ext cx="462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98" name="Rectangle 98">
              <a:extLst>
                <a:ext uri="{FF2B5EF4-FFF2-40B4-BE49-F238E27FC236}">
                  <a16:creationId xmlns:a16="http://schemas.microsoft.com/office/drawing/2014/main" id="{BFF8AD06-03DA-BDFC-ABE5-C3E672DD9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880"/>
              <a:ext cx="46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t-EE" altLang="et-EE" sz="2000" b="1"/>
                <a:t> </a:t>
              </a:r>
              <a:r>
                <a:rPr lang="en-US" altLang="et-EE" sz="2000" b="1"/>
                <a:t>220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99" name="Rectangle 99">
              <a:extLst>
                <a:ext uri="{FF2B5EF4-FFF2-40B4-BE49-F238E27FC236}">
                  <a16:creationId xmlns:a16="http://schemas.microsoft.com/office/drawing/2014/main" id="{EF896436-CCA4-BCA9-CE5F-A20D398BF5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168"/>
              <a:ext cx="46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t-EE" altLang="et-EE" sz="2000" b="1" dirty="0"/>
                <a:t>45</a:t>
              </a:r>
              <a:r>
                <a:rPr lang="en-US" altLang="et-EE" sz="2000" b="1" dirty="0"/>
                <a:t>00</a:t>
              </a:r>
              <a:endParaRPr lang="en-US" altLang="et-EE" sz="12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100" name="Text Box 93">
            <a:extLst>
              <a:ext uri="{FF2B5EF4-FFF2-40B4-BE49-F238E27FC236}">
                <a16:creationId xmlns:a16="http://schemas.microsoft.com/office/drawing/2014/main" id="{CD5C130D-0748-239C-68A4-144083F1C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663" y="5229225"/>
            <a:ext cx="480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r>
              <a:rPr lang="et-EE" altLang="et-EE" sz="2000" b="1" i="1" dirty="0"/>
              <a:t>U</a:t>
            </a:r>
            <a:r>
              <a:rPr lang="et-EE" altLang="et-EE" sz="2000" b="1" baseline="-25000" dirty="0"/>
              <a:t>1</a:t>
            </a:r>
            <a:r>
              <a:rPr lang="et-EE" altLang="et-EE" sz="2000" b="1" dirty="0"/>
              <a:t> = </a:t>
            </a:r>
            <a:r>
              <a:rPr lang="et-EE" altLang="et-EE" sz="2000" b="1" i="1" dirty="0"/>
              <a:t>IR</a:t>
            </a:r>
            <a:r>
              <a:rPr lang="et-EE" altLang="et-EE" sz="2000" b="1" baseline="-25000" dirty="0"/>
              <a:t>1</a:t>
            </a:r>
            <a:r>
              <a:rPr lang="et-EE" altLang="et-EE" sz="2000" b="1" dirty="0"/>
              <a:t> = 0,049 x 1000 = 49 V</a:t>
            </a:r>
          </a:p>
          <a:p>
            <a:pPr algn="ctr" eaLnBrk="0" hangingPunct="0"/>
            <a:r>
              <a:rPr lang="et-EE" altLang="et-EE" sz="2000" b="1" i="1" dirty="0"/>
              <a:t> U</a:t>
            </a:r>
            <a:r>
              <a:rPr lang="et-EE" altLang="et-EE" sz="2000" b="1" baseline="-25000" dirty="0"/>
              <a:t>2</a:t>
            </a:r>
            <a:r>
              <a:rPr lang="et-EE" altLang="et-EE" sz="2000" b="1" dirty="0"/>
              <a:t> = </a:t>
            </a:r>
            <a:r>
              <a:rPr lang="et-EE" altLang="et-EE" sz="2000" b="1" i="1" dirty="0"/>
              <a:t>IR</a:t>
            </a:r>
            <a:r>
              <a:rPr lang="et-EE" altLang="et-EE" sz="2000" b="1" baseline="-25000" dirty="0"/>
              <a:t>2</a:t>
            </a:r>
            <a:r>
              <a:rPr lang="et-EE" altLang="et-EE" sz="2000" b="1" dirty="0"/>
              <a:t> = 0,049 x 1500 = 73 V     </a:t>
            </a:r>
          </a:p>
          <a:p>
            <a:pPr eaLnBrk="0" hangingPunct="0"/>
            <a:r>
              <a:rPr lang="et-EE" altLang="et-EE" sz="2000" b="1" dirty="0"/>
              <a:t>              </a:t>
            </a:r>
            <a:r>
              <a:rPr lang="et-EE" altLang="et-EE" sz="2000" b="1" i="1" dirty="0"/>
              <a:t>U</a:t>
            </a:r>
            <a:r>
              <a:rPr lang="et-EE" altLang="et-EE" sz="2000" b="1" baseline="-25000" dirty="0"/>
              <a:t>3</a:t>
            </a:r>
            <a:r>
              <a:rPr lang="et-EE" altLang="et-EE" sz="2000" b="1" dirty="0"/>
              <a:t> = </a:t>
            </a:r>
            <a:r>
              <a:rPr lang="et-EE" altLang="et-EE" sz="2000" b="1" i="1" dirty="0"/>
              <a:t>IR</a:t>
            </a:r>
            <a:r>
              <a:rPr lang="et-EE" altLang="et-EE" sz="2000" b="1" baseline="-25000" dirty="0"/>
              <a:t>3</a:t>
            </a:r>
            <a:r>
              <a:rPr lang="et-EE" altLang="et-EE" sz="2000" b="1" dirty="0"/>
              <a:t> = 0,049 x 2000 = 98 V</a:t>
            </a:r>
          </a:p>
          <a:p>
            <a:pPr eaLnBrk="0" hangingPunct="0"/>
            <a:endParaRPr lang="et-EE" altLang="et-EE" sz="2000" b="1" dirty="0"/>
          </a:p>
        </p:txBody>
      </p:sp>
    </p:spTree>
    <p:extLst>
      <p:ext uri="{BB962C8B-B14F-4D97-AF65-F5344CB8AC3E}">
        <p14:creationId xmlns:p14="http://schemas.microsoft.com/office/powerpoint/2010/main" val="3440600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>
            <a:extLst>
              <a:ext uri="{FF2B5EF4-FFF2-40B4-BE49-F238E27FC236}">
                <a16:creationId xmlns:a16="http://schemas.microsoft.com/office/drawing/2014/main" id="{8F3942EF-A2F9-8373-DEDC-C508EA47C37F}"/>
              </a:ext>
            </a:extLst>
          </p:cNvPr>
          <p:cNvGrpSpPr>
            <a:grpSpLocks/>
          </p:cNvGrpSpPr>
          <p:nvPr/>
        </p:nvGrpSpPr>
        <p:grpSpPr bwMode="auto">
          <a:xfrm>
            <a:off x="915988" y="284163"/>
            <a:ext cx="2636837" cy="3486150"/>
            <a:chOff x="551" y="432"/>
            <a:chExt cx="1661" cy="2196"/>
          </a:xfrm>
        </p:grpSpPr>
        <p:sp>
          <p:nvSpPr>
            <p:cNvPr id="3" name="Line 30">
              <a:extLst>
                <a:ext uri="{FF2B5EF4-FFF2-40B4-BE49-F238E27FC236}">
                  <a16:creationId xmlns:a16="http://schemas.microsoft.com/office/drawing/2014/main" id="{241B008B-B2FF-E392-326A-2755638F76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1" y="720"/>
              <a:ext cx="1361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4" name="Line 31">
              <a:extLst>
                <a:ext uri="{FF2B5EF4-FFF2-40B4-BE49-F238E27FC236}">
                  <a16:creationId xmlns:a16="http://schemas.microsoft.com/office/drawing/2014/main" id="{F13B28BE-0DB8-53D4-E273-7664AF1B1C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43" y="2624"/>
              <a:ext cx="13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5" name="Line 32">
              <a:extLst>
                <a:ext uri="{FF2B5EF4-FFF2-40B4-BE49-F238E27FC236}">
                  <a16:creationId xmlns:a16="http://schemas.microsoft.com/office/drawing/2014/main" id="{69DEC6E6-8077-C85D-F64E-B8B46135F7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1" y="780"/>
              <a:ext cx="0" cy="178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6" name="Rectangle 33">
              <a:extLst>
                <a:ext uri="{FF2B5EF4-FFF2-40B4-BE49-F238E27FC236}">
                  <a16:creationId xmlns:a16="http://schemas.microsoft.com/office/drawing/2014/main" id="{FAD1D2B0-4200-62FB-8D27-438CA2BE3D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" y="1581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chemeClr val="hlink"/>
                  </a:solidFill>
                </a:rPr>
                <a:t>U</a:t>
              </a:r>
              <a:endParaRPr lang="en-US" altLang="et-EE" sz="1200">
                <a:solidFill>
                  <a:schemeClr val="hlin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" name="Line 34">
              <a:extLst>
                <a:ext uri="{FF2B5EF4-FFF2-40B4-BE49-F238E27FC236}">
                  <a16:creationId xmlns:a16="http://schemas.microsoft.com/office/drawing/2014/main" id="{BEDF8D40-5007-DF5D-7E3B-BCC3F2CC90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624"/>
              <a:ext cx="173" cy="1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" name="Rectangle 35">
              <a:extLst>
                <a:ext uri="{FF2B5EF4-FFF2-40B4-BE49-F238E27FC236}">
                  <a16:creationId xmlns:a16="http://schemas.microsoft.com/office/drawing/2014/main" id="{A8A0229B-4B4C-809B-2735-402DC92516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432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9" name="Group 36">
              <a:extLst>
                <a:ext uri="{FF2B5EF4-FFF2-40B4-BE49-F238E27FC236}">
                  <a16:creationId xmlns:a16="http://schemas.microsoft.com/office/drawing/2014/main" id="{2B73F357-2944-DFF7-1444-6722E10240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1284"/>
              <a:ext cx="199" cy="774"/>
              <a:chOff x="-4" y="-3"/>
              <a:chExt cx="20004" cy="20018"/>
            </a:xfrm>
          </p:grpSpPr>
          <p:sp>
            <p:nvSpPr>
              <p:cNvPr id="54" name="Line 37">
                <a:extLst>
                  <a:ext uri="{FF2B5EF4-FFF2-40B4-BE49-F238E27FC236}">
                    <a16:creationId xmlns:a16="http://schemas.microsoft.com/office/drawing/2014/main" id="{5355C936-B4CE-0666-B789-20738C194A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627" y="2729"/>
                <a:ext cx="3334" cy="9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5" name="Line 38">
                <a:extLst>
                  <a:ext uri="{FF2B5EF4-FFF2-40B4-BE49-F238E27FC236}">
                    <a16:creationId xmlns:a16="http://schemas.microsoft.com/office/drawing/2014/main" id="{48403F0C-33EE-2A86-C806-E273A2016E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" y="2729"/>
                <a:ext cx="3334" cy="9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6" name="Line 39">
                <a:extLst>
                  <a:ext uri="{FF2B5EF4-FFF2-40B4-BE49-F238E27FC236}">
                    <a16:creationId xmlns:a16="http://schemas.microsoft.com/office/drawing/2014/main" id="{F5A993DA-92BA-2239-674F-7E5DDD5018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27" y="16384"/>
                <a:ext cx="3334" cy="9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7" name="Line 40">
                <a:extLst>
                  <a:ext uri="{FF2B5EF4-FFF2-40B4-BE49-F238E27FC236}">
                    <a16:creationId xmlns:a16="http://schemas.microsoft.com/office/drawing/2014/main" id="{CA3EC149-3E1E-F019-1D67-E5E850FFA2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-4" y="16384"/>
                <a:ext cx="3334" cy="9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8" name="Line 41">
                <a:extLst>
                  <a:ext uri="{FF2B5EF4-FFF2-40B4-BE49-F238E27FC236}">
                    <a16:creationId xmlns:a16="http://schemas.microsoft.com/office/drawing/2014/main" id="{B9F5E749-A7F8-39D9-4D59-610B460A67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61" y="17273"/>
                <a:ext cx="39" cy="27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9" name="Line 42">
                <a:extLst>
                  <a:ext uri="{FF2B5EF4-FFF2-40B4-BE49-F238E27FC236}">
                    <a16:creationId xmlns:a16="http://schemas.microsoft.com/office/drawing/2014/main" id="{F0C172A7-577F-5C2D-BB91-46184FEBC9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" y="17274"/>
                <a:ext cx="39" cy="27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60" name="Line 43">
                <a:extLst>
                  <a:ext uri="{FF2B5EF4-FFF2-40B4-BE49-F238E27FC236}">
                    <a16:creationId xmlns:a16="http://schemas.microsoft.com/office/drawing/2014/main" id="{64A07BEB-221D-386B-DFE9-9757482138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-4" y="20005"/>
                <a:ext cx="20004" cy="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61" name="Line 44">
                <a:extLst>
                  <a:ext uri="{FF2B5EF4-FFF2-40B4-BE49-F238E27FC236}">
                    <a16:creationId xmlns:a16="http://schemas.microsoft.com/office/drawing/2014/main" id="{714402E2-6994-1286-7CAE-86FFF6EC4A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27" y="3618"/>
                <a:ext cx="39" cy="127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62" name="Line 45">
                <a:extLst>
                  <a:ext uri="{FF2B5EF4-FFF2-40B4-BE49-F238E27FC236}">
                    <a16:creationId xmlns:a16="http://schemas.microsoft.com/office/drawing/2014/main" id="{C45558C5-88C7-5E32-8EA1-5E9967AE8B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618"/>
                <a:ext cx="39" cy="127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63" name="Line 46">
                <a:extLst>
                  <a:ext uri="{FF2B5EF4-FFF2-40B4-BE49-F238E27FC236}">
                    <a16:creationId xmlns:a16="http://schemas.microsoft.com/office/drawing/2014/main" id="{52EC02A9-68F3-0E2D-2992-8A8950A4ED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61" y="-3"/>
                <a:ext cx="39" cy="27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64" name="Line 47">
                <a:extLst>
                  <a:ext uri="{FF2B5EF4-FFF2-40B4-BE49-F238E27FC236}">
                    <a16:creationId xmlns:a16="http://schemas.microsoft.com/office/drawing/2014/main" id="{2A21458A-56C7-9897-487B-EC08EB06B2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" y="-3"/>
                <a:ext cx="39" cy="27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65" name="Line 48">
                <a:extLst>
                  <a:ext uri="{FF2B5EF4-FFF2-40B4-BE49-F238E27FC236}">
                    <a16:creationId xmlns:a16="http://schemas.microsoft.com/office/drawing/2014/main" id="{F785DAAA-0E1C-8197-F36E-4EE34DCFBC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-4" y="-3"/>
                <a:ext cx="20004" cy="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</p:grpSp>
        <p:sp>
          <p:nvSpPr>
            <p:cNvPr id="10" name="Line 49">
              <a:extLst>
                <a:ext uri="{FF2B5EF4-FFF2-40B4-BE49-F238E27FC236}">
                  <a16:creationId xmlns:a16="http://schemas.microsoft.com/office/drawing/2014/main" id="{98759FEB-3788-3652-8DDF-FE10BA57C7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48" y="720"/>
              <a:ext cx="0" cy="5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1" name="Line 50">
              <a:extLst>
                <a:ext uri="{FF2B5EF4-FFF2-40B4-BE49-F238E27FC236}">
                  <a16:creationId xmlns:a16="http://schemas.microsoft.com/office/drawing/2014/main" id="{CC54681D-890A-D1E6-8259-0F42512E2F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48" y="2058"/>
              <a:ext cx="0" cy="5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2" name="Rectangle 51">
              <a:extLst>
                <a:ext uri="{FF2B5EF4-FFF2-40B4-BE49-F238E27FC236}">
                  <a16:creationId xmlns:a16="http://schemas.microsoft.com/office/drawing/2014/main" id="{1980CE55-6DD6-80B5-895C-7298EAF6A0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2" y="1444"/>
              <a:ext cx="124" cy="91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3" name="Rectangle 52">
              <a:extLst>
                <a:ext uri="{FF2B5EF4-FFF2-40B4-BE49-F238E27FC236}">
                  <a16:creationId xmlns:a16="http://schemas.microsoft.com/office/drawing/2014/main" id="{FEABC854-F00B-DC2E-0F21-C9920D601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2" y="1626"/>
              <a:ext cx="124" cy="9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4" name="Rectangle 53">
              <a:extLst>
                <a:ext uri="{FF2B5EF4-FFF2-40B4-BE49-F238E27FC236}">
                  <a16:creationId xmlns:a16="http://schemas.microsoft.com/office/drawing/2014/main" id="{08B7D185-004D-E0EC-2106-B98C446BA4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2" y="1807"/>
              <a:ext cx="124" cy="9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grpSp>
          <p:nvGrpSpPr>
            <p:cNvPr id="15" name="Group 54">
              <a:extLst>
                <a:ext uri="{FF2B5EF4-FFF2-40B4-BE49-F238E27FC236}">
                  <a16:creationId xmlns:a16="http://schemas.microsoft.com/office/drawing/2014/main" id="{80B34923-D3C8-3A76-29D8-4041E50CE6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59" y="1284"/>
              <a:ext cx="199" cy="774"/>
              <a:chOff x="-4" y="0"/>
              <a:chExt cx="20004" cy="19997"/>
            </a:xfrm>
          </p:grpSpPr>
          <p:sp>
            <p:nvSpPr>
              <p:cNvPr id="42" name="Line 55">
                <a:extLst>
                  <a:ext uri="{FF2B5EF4-FFF2-40B4-BE49-F238E27FC236}">
                    <a16:creationId xmlns:a16="http://schemas.microsoft.com/office/drawing/2014/main" id="{0FA6FD66-B84C-4272-4906-1C81FC5C5A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627" y="2729"/>
                <a:ext cx="3334" cy="9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3" name="Line 56">
                <a:extLst>
                  <a:ext uri="{FF2B5EF4-FFF2-40B4-BE49-F238E27FC236}">
                    <a16:creationId xmlns:a16="http://schemas.microsoft.com/office/drawing/2014/main" id="{EC549907-B836-C6F4-9289-AF8697B9C1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" y="2729"/>
                <a:ext cx="3334" cy="9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4" name="Line 57">
                <a:extLst>
                  <a:ext uri="{FF2B5EF4-FFF2-40B4-BE49-F238E27FC236}">
                    <a16:creationId xmlns:a16="http://schemas.microsoft.com/office/drawing/2014/main" id="{FEC2CB87-2EAA-1964-FB75-04A3673F32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27" y="16370"/>
                <a:ext cx="3334" cy="9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5" name="Line 58">
                <a:extLst>
                  <a:ext uri="{FF2B5EF4-FFF2-40B4-BE49-F238E27FC236}">
                    <a16:creationId xmlns:a16="http://schemas.microsoft.com/office/drawing/2014/main" id="{58CEB95C-42A1-144E-66B0-4124C80ED5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-4" y="16370"/>
                <a:ext cx="3334" cy="9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6" name="Line 59">
                <a:extLst>
                  <a:ext uri="{FF2B5EF4-FFF2-40B4-BE49-F238E27FC236}">
                    <a16:creationId xmlns:a16="http://schemas.microsoft.com/office/drawing/2014/main" id="{B1B13817-1679-7395-AB68-ACD909B75C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61" y="17258"/>
                <a:ext cx="39" cy="27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7" name="Line 60">
                <a:extLst>
                  <a:ext uri="{FF2B5EF4-FFF2-40B4-BE49-F238E27FC236}">
                    <a16:creationId xmlns:a16="http://schemas.microsoft.com/office/drawing/2014/main" id="{D3AC8B9E-D0C8-563D-5EFF-212334CB84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" y="17258"/>
                <a:ext cx="39" cy="27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8" name="Line 61">
                <a:extLst>
                  <a:ext uri="{FF2B5EF4-FFF2-40B4-BE49-F238E27FC236}">
                    <a16:creationId xmlns:a16="http://schemas.microsoft.com/office/drawing/2014/main" id="{9FF5D843-1A65-62FC-14C9-821AB81192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-4" y="19987"/>
                <a:ext cx="20004" cy="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9" name="Line 62">
                <a:extLst>
                  <a:ext uri="{FF2B5EF4-FFF2-40B4-BE49-F238E27FC236}">
                    <a16:creationId xmlns:a16="http://schemas.microsoft.com/office/drawing/2014/main" id="{2B24371D-6DAA-1D40-0E9B-2400EEA23C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27" y="3617"/>
                <a:ext cx="39" cy="127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0" name="Line 63">
                <a:extLst>
                  <a:ext uri="{FF2B5EF4-FFF2-40B4-BE49-F238E27FC236}">
                    <a16:creationId xmlns:a16="http://schemas.microsoft.com/office/drawing/2014/main" id="{5FA87900-3F08-E310-925D-77F812CE0B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617"/>
                <a:ext cx="39" cy="127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1" name="Line 64">
                <a:extLst>
                  <a:ext uri="{FF2B5EF4-FFF2-40B4-BE49-F238E27FC236}">
                    <a16:creationId xmlns:a16="http://schemas.microsoft.com/office/drawing/2014/main" id="{20F27F6A-C7C7-E6A1-77C5-28C904B825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61" y="0"/>
                <a:ext cx="39" cy="27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2" name="Line 65">
                <a:extLst>
                  <a:ext uri="{FF2B5EF4-FFF2-40B4-BE49-F238E27FC236}">
                    <a16:creationId xmlns:a16="http://schemas.microsoft.com/office/drawing/2014/main" id="{F26BD645-BD0D-A188-265F-C8CCFC232D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" y="0"/>
                <a:ext cx="39" cy="27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3" name="Line 66">
                <a:extLst>
                  <a:ext uri="{FF2B5EF4-FFF2-40B4-BE49-F238E27FC236}">
                    <a16:creationId xmlns:a16="http://schemas.microsoft.com/office/drawing/2014/main" id="{350F8DE7-D980-D6CC-08A4-E812B9240B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-4" y="0"/>
                <a:ext cx="20004" cy="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</p:grpSp>
        <p:sp>
          <p:nvSpPr>
            <p:cNvPr id="16" name="Line 67">
              <a:extLst>
                <a:ext uri="{FF2B5EF4-FFF2-40B4-BE49-F238E27FC236}">
                  <a16:creationId xmlns:a16="http://schemas.microsoft.com/office/drawing/2014/main" id="{6A038F56-8C84-95C7-DA7B-ED04078243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8" y="720"/>
              <a:ext cx="0" cy="5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7" name="Line 68">
              <a:extLst>
                <a:ext uri="{FF2B5EF4-FFF2-40B4-BE49-F238E27FC236}">
                  <a16:creationId xmlns:a16="http://schemas.microsoft.com/office/drawing/2014/main" id="{18FC6344-A92E-343E-C881-8B09AC55C0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8" y="2058"/>
              <a:ext cx="0" cy="5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8" name="Rectangle 69">
              <a:extLst>
                <a:ext uri="{FF2B5EF4-FFF2-40B4-BE49-F238E27FC236}">
                  <a16:creationId xmlns:a16="http://schemas.microsoft.com/office/drawing/2014/main" id="{8D81C3E3-3ECC-027D-1B15-019A4E5438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3" y="1444"/>
              <a:ext cx="131" cy="91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9" name="Rectangle 70">
              <a:extLst>
                <a:ext uri="{FF2B5EF4-FFF2-40B4-BE49-F238E27FC236}">
                  <a16:creationId xmlns:a16="http://schemas.microsoft.com/office/drawing/2014/main" id="{093845D3-AF7E-DD00-1019-8784E2796A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3" y="1626"/>
              <a:ext cx="131" cy="90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20" name="Rectangle 71">
              <a:extLst>
                <a:ext uri="{FF2B5EF4-FFF2-40B4-BE49-F238E27FC236}">
                  <a16:creationId xmlns:a16="http://schemas.microsoft.com/office/drawing/2014/main" id="{693DF81C-B941-3968-082A-9CE87FC13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3" y="1807"/>
              <a:ext cx="131" cy="9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grpSp>
          <p:nvGrpSpPr>
            <p:cNvPr id="21" name="Group 72">
              <a:extLst>
                <a:ext uri="{FF2B5EF4-FFF2-40B4-BE49-F238E27FC236}">
                  <a16:creationId xmlns:a16="http://schemas.microsoft.com/office/drawing/2014/main" id="{87502A32-DA76-1A4E-1072-2A437FDB58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3" y="1290"/>
              <a:ext cx="199" cy="774"/>
              <a:chOff x="2" y="0"/>
              <a:chExt cx="19998" cy="19997"/>
            </a:xfrm>
          </p:grpSpPr>
          <p:sp>
            <p:nvSpPr>
              <p:cNvPr id="30" name="Line 73">
                <a:extLst>
                  <a:ext uri="{FF2B5EF4-FFF2-40B4-BE49-F238E27FC236}">
                    <a16:creationId xmlns:a16="http://schemas.microsoft.com/office/drawing/2014/main" id="{447900B4-97AB-B889-A645-9AE5CDACD4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667" y="2729"/>
                <a:ext cx="3333" cy="9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31" name="Line 74">
                <a:extLst>
                  <a:ext uri="{FF2B5EF4-FFF2-40B4-BE49-F238E27FC236}">
                    <a16:creationId xmlns:a16="http://schemas.microsoft.com/office/drawing/2014/main" id="{EE257FCC-FFF6-6CAC-C24B-A3E92FE3EA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" y="2729"/>
                <a:ext cx="3333" cy="9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32" name="Line 75">
                <a:extLst>
                  <a:ext uri="{FF2B5EF4-FFF2-40B4-BE49-F238E27FC236}">
                    <a16:creationId xmlns:a16="http://schemas.microsoft.com/office/drawing/2014/main" id="{49B1245B-314C-B167-E0C1-0DC1CE1AEB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67" y="16370"/>
                <a:ext cx="3333" cy="9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33" name="Line 76">
                <a:extLst>
                  <a:ext uri="{FF2B5EF4-FFF2-40B4-BE49-F238E27FC236}">
                    <a16:creationId xmlns:a16="http://schemas.microsoft.com/office/drawing/2014/main" id="{55620C81-1F81-4E44-7E90-EC4A5DCB58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" y="16370"/>
                <a:ext cx="3333" cy="9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34" name="Line 77">
                <a:extLst>
                  <a:ext uri="{FF2B5EF4-FFF2-40B4-BE49-F238E27FC236}">
                    <a16:creationId xmlns:a16="http://schemas.microsoft.com/office/drawing/2014/main" id="{6B2A17C5-09DE-D804-A175-1BD324AE04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61" y="17258"/>
                <a:ext cx="39" cy="27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35" name="Line 78">
                <a:extLst>
                  <a:ext uri="{FF2B5EF4-FFF2-40B4-BE49-F238E27FC236}">
                    <a16:creationId xmlns:a16="http://schemas.microsoft.com/office/drawing/2014/main" id="{FF403902-9C71-B7B6-5ECE-5D879E380F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" y="17258"/>
                <a:ext cx="39" cy="27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36" name="Line 79">
                <a:extLst>
                  <a:ext uri="{FF2B5EF4-FFF2-40B4-BE49-F238E27FC236}">
                    <a16:creationId xmlns:a16="http://schemas.microsoft.com/office/drawing/2014/main" id="{799E0D5C-4E0E-A116-1EBC-BDE6105D3A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" y="19987"/>
                <a:ext cx="19998" cy="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37" name="Line 80">
                <a:extLst>
                  <a:ext uri="{FF2B5EF4-FFF2-40B4-BE49-F238E27FC236}">
                    <a16:creationId xmlns:a16="http://schemas.microsoft.com/office/drawing/2014/main" id="{F676B49F-CD17-C57B-B577-C91CB9A6A5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28" y="3617"/>
                <a:ext cx="39" cy="127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38" name="Line 81">
                <a:extLst>
                  <a:ext uri="{FF2B5EF4-FFF2-40B4-BE49-F238E27FC236}">
                    <a16:creationId xmlns:a16="http://schemas.microsoft.com/office/drawing/2014/main" id="{5D646769-675F-B49F-E2FC-FA0A261260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3617"/>
                <a:ext cx="39" cy="127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39" name="Line 82">
                <a:extLst>
                  <a:ext uri="{FF2B5EF4-FFF2-40B4-BE49-F238E27FC236}">
                    <a16:creationId xmlns:a16="http://schemas.microsoft.com/office/drawing/2014/main" id="{B3ED093B-05FB-90AE-2EBA-161615DA0D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61" y="0"/>
                <a:ext cx="39" cy="27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0" name="Line 83">
                <a:extLst>
                  <a:ext uri="{FF2B5EF4-FFF2-40B4-BE49-F238E27FC236}">
                    <a16:creationId xmlns:a16="http://schemas.microsoft.com/office/drawing/2014/main" id="{C5E4CF1B-2A7D-ADBB-AC04-3E5C2F717F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" y="0"/>
                <a:ext cx="39" cy="27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1" name="Line 84">
                <a:extLst>
                  <a:ext uri="{FF2B5EF4-FFF2-40B4-BE49-F238E27FC236}">
                    <a16:creationId xmlns:a16="http://schemas.microsoft.com/office/drawing/2014/main" id="{BCDF128B-9E1B-5B04-15C9-25C14FAD27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" y="0"/>
                <a:ext cx="19998" cy="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</p:grpSp>
        <p:sp>
          <p:nvSpPr>
            <p:cNvPr id="22" name="Line 85">
              <a:extLst>
                <a:ext uri="{FF2B5EF4-FFF2-40B4-BE49-F238E27FC236}">
                  <a16:creationId xmlns:a16="http://schemas.microsoft.com/office/drawing/2014/main" id="{9F116A74-3248-64EE-1315-7CC5D48DF3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726"/>
              <a:ext cx="1" cy="5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23" name="Line 86">
              <a:extLst>
                <a:ext uri="{FF2B5EF4-FFF2-40B4-BE49-F238E27FC236}">
                  <a16:creationId xmlns:a16="http://schemas.microsoft.com/office/drawing/2014/main" id="{7F954D5A-5374-4CBB-E904-9E47E83137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064"/>
              <a:ext cx="1" cy="5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24" name="Rectangle 87">
              <a:extLst>
                <a:ext uri="{FF2B5EF4-FFF2-40B4-BE49-F238E27FC236}">
                  <a16:creationId xmlns:a16="http://schemas.microsoft.com/office/drawing/2014/main" id="{F911F521-4AE4-B426-7ACF-D27F78559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8" y="1450"/>
              <a:ext cx="123" cy="9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25" name="Rectangle 88">
              <a:extLst>
                <a:ext uri="{FF2B5EF4-FFF2-40B4-BE49-F238E27FC236}">
                  <a16:creationId xmlns:a16="http://schemas.microsoft.com/office/drawing/2014/main" id="{1B382152-86F2-D912-1519-EC744356F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8" y="1632"/>
              <a:ext cx="123" cy="9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26" name="Rectangle 89">
              <a:extLst>
                <a:ext uri="{FF2B5EF4-FFF2-40B4-BE49-F238E27FC236}">
                  <a16:creationId xmlns:a16="http://schemas.microsoft.com/office/drawing/2014/main" id="{90300DC2-29CF-06AD-992C-1BEB4D94A7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8" y="1813"/>
              <a:ext cx="123" cy="9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27" name="Rectangle 90">
              <a:extLst>
                <a:ext uri="{FF2B5EF4-FFF2-40B4-BE49-F238E27FC236}">
                  <a16:creationId xmlns:a16="http://schemas.microsoft.com/office/drawing/2014/main" id="{8ABD1CBF-8699-6602-7B7F-ED5C208D86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" y="1591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3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28" name="Rectangle 91">
              <a:extLst>
                <a:ext uri="{FF2B5EF4-FFF2-40B4-BE49-F238E27FC236}">
                  <a16:creationId xmlns:a16="http://schemas.microsoft.com/office/drawing/2014/main" id="{675EE453-83C5-C791-402F-14FBBD453D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584"/>
              <a:ext cx="17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r"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2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29" name="Rectangle 92">
              <a:extLst>
                <a:ext uri="{FF2B5EF4-FFF2-40B4-BE49-F238E27FC236}">
                  <a16:creationId xmlns:a16="http://schemas.microsoft.com/office/drawing/2014/main" id="{F2CCACEE-3981-1486-35CA-C79DBA9546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1584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1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6" name="Group 3">
            <a:extLst>
              <a:ext uri="{FF2B5EF4-FFF2-40B4-BE49-F238E27FC236}">
                <a16:creationId xmlns:a16="http://schemas.microsoft.com/office/drawing/2014/main" id="{56C1949E-7547-E82A-42D4-5DD293688B77}"/>
              </a:ext>
            </a:extLst>
          </p:cNvPr>
          <p:cNvGrpSpPr>
            <a:grpSpLocks/>
          </p:cNvGrpSpPr>
          <p:nvPr/>
        </p:nvGrpSpPr>
        <p:grpSpPr bwMode="auto">
          <a:xfrm>
            <a:off x="3963988" y="665163"/>
            <a:ext cx="4267200" cy="2744787"/>
            <a:chOff x="2448" y="720"/>
            <a:chExt cx="2688" cy="1729"/>
          </a:xfrm>
        </p:grpSpPr>
        <p:sp>
          <p:nvSpPr>
            <p:cNvPr id="67" name="Rectangle 4">
              <a:extLst>
                <a:ext uri="{FF2B5EF4-FFF2-40B4-BE49-F238E27FC236}">
                  <a16:creationId xmlns:a16="http://schemas.microsoft.com/office/drawing/2014/main" id="{AA1CA6EE-4AF1-C39E-E3D5-2CE0E121DA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1392"/>
              <a:ext cx="4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4800">
                  <a:latin typeface="Times New Roman" panose="02020603050405020304" pitchFamily="18" charset="0"/>
                  <a:sym typeface="Symbol" panose="05050102010706020507" pitchFamily="18" charset="2"/>
                </a:rPr>
                <a:t>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68" name="Rectangle 5">
              <a:extLst>
                <a:ext uri="{FF2B5EF4-FFF2-40B4-BE49-F238E27FC236}">
                  <a16:creationId xmlns:a16="http://schemas.microsoft.com/office/drawing/2014/main" id="{7234EF7E-2A2A-085A-506F-8DB1516BA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8" y="720"/>
              <a:ext cx="191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9" name="Line 6">
              <a:extLst>
                <a:ext uri="{FF2B5EF4-FFF2-40B4-BE49-F238E27FC236}">
                  <a16:creationId xmlns:a16="http://schemas.microsoft.com/office/drawing/2014/main" id="{707FDBAD-8EE9-A87E-7CCA-A280EE3425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1008"/>
              <a:ext cx="19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0" name="Line 7">
              <a:extLst>
                <a:ext uri="{FF2B5EF4-FFF2-40B4-BE49-F238E27FC236}">
                  <a16:creationId xmlns:a16="http://schemas.microsoft.com/office/drawing/2014/main" id="{62F1F683-10D2-FD1F-491F-522C3E1C96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4" y="2445"/>
              <a:ext cx="1958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1" name="Rectangle 8">
              <a:extLst>
                <a:ext uri="{FF2B5EF4-FFF2-40B4-BE49-F238E27FC236}">
                  <a16:creationId xmlns:a16="http://schemas.microsoft.com/office/drawing/2014/main" id="{3D75BD00-5C97-ECDB-F207-BC17BC27BA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583"/>
              <a:ext cx="190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chemeClr val="hlink"/>
                  </a:solidFill>
                </a:rPr>
                <a:t>U</a:t>
              </a:r>
              <a:endParaRPr lang="en-US" altLang="et-EE" sz="1200">
                <a:solidFill>
                  <a:schemeClr val="hlin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2" name="Line 9">
              <a:extLst>
                <a:ext uri="{FF2B5EF4-FFF2-40B4-BE49-F238E27FC236}">
                  <a16:creationId xmlns:a16="http://schemas.microsoft.com/office/drawing/2014/main" id="{8D4D78E9-6FCF-EF2D-8F4A-F7BB4E526B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14" y="1091"/>
              <a:ext cx="1" cy="129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3" name="Line 10">
              <a:extLst>
                <a:ext uri="{FF2B5EF4-FFF2-40B4-BE49-F238E27FC236}">
                  <a16:creationId xmlns:a16="http://schemas.microsoft.com/office/drawing/2014/main" id="{40B2C214-F3E2-0C97-220D-804ED1357B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9" y="1615"/>
              <a:ext cx="1" cy="19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4" name="Line 11">
              <a:extLst>
                <a:ext uri="{FF2B5EF4-FFF2-40B4-BE49-F238E27FC236}">
                  <a16:creationId xmlns:a16="http://schemas.microsoft.com/office/drawing/2014/main" id="{7174E831-8A46-D436-C615-1F674DF58D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7" y="1615"/>
              <a:ext cx="1" cy="19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5" name="Line 12">
              <a:extLst>
                <a:ext uri="{FF2B5EF4-FFF2-40B4-BE49-F238E27FC236}">
                  <a16:creationId xmlns:a16="http://schemas.microsoft.com/office/drawing/2014/main" id="{87F6C582-CEE5-04C4-DB98-5ADD8981F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0" y="1615"/>
              <a:ext cx="1" cy="19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6" name="Line 13">
              <a:extLst>
                <a:ext uri="{FF2B5EF4-FFF2-40B4-BE49-F238E27FC236}">
                  <a16:creationId xmlns:a16="http://schemas.microsoft.com/office/drawing/2014/main" id="{EDB300EF-2B19-439A-83D1-CF817718C1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8" y="916"/>
              <a:ext cx="191" cy="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7" name="Rectangle 14">
              <a:extLst>
                <a:ext uri="{FF2B5EF4-FFF2-40B4-BE49-F238E27FC236}">
                  <a16:creationId xmlns:a16="http://schemas.microsoft.com/office/drawing/2014/main" id="{DD879506-1C02-0BED-AFE4-F5CCB1C9CF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632"/>
              <a:ext cx="126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n-US" altLang="et-EE" sz="1600" b="1" baseline="-25000">
                  <a:solidFill>
                    <a:srgbClr val="FF3300"/>
                  </a:solidFill>
                </a:rPr>
                <a:t>1</a:t>
              </a:r>
              <a:endParaRPr lang="en-US" altLang="et-EE" sz="16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8" name="Rectangle 15">
              <a:extLst>
                <a:ext uri="{FF2B5EF4-FFF2-40B4-BE49-F238E27FC236}">
                  <a16:creationId xmlns:a16="http://schemas.microsoft.com/office/drawing/2014/main" id="{19F42EB8-C4FA-C562-AB41-89E31222B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1632"/>
              <a:ext cx="192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n-US" altLang="et-EE" sz="1600" b="1" baseline="-25000">
                  <a:solidFill>
                    <a:srgbClr val="FF3300"/>
                  </a:solidFill>
                </a:rPr>
                <a:t>3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9" name="Rectangle 16">
              <a:extLst>
                <a:ext uri="{FF2B5EF4-FFF2-40B4-BE49-F238E27FC236}">
                  <a16:creationId xmlns:a16="http://schemas.microsoft.com/office/drawing/2014/main" id="{C5EAEF0D-9CFA-98F3-5C81-CD26D7F417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4" y="2015"/>
              <a:ext cx="568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3</a:t>
              </a:r>
              <a:r>
                <a:rPr lang="en-US" altLang="et-EE" sz="1600"/>
                <a:t>=2k</a:t>
              </a:r>
              <a:r>
                <a:rPr lang="en-US" altLang="et-EE" sz="1600">
                  <a:sym typeface="Symbol" panose="05050102010706020507" pitchFamily="18" charset="2"/>
                </a:rPr>
                <a:t>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80" name="Line 17">
              <a:extLst>
                <a:ext uri="{FF2B5EF4-FFF2-40B4-BE49-F238E27FC236}">
                  <a16:creationId xmlns:a16="http://schemas.microsoft.com/office/drawing/2014/main" id="{EEBB948A-E10B-CA3C-971F-12BAD9B843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44" y="1008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1" name="Rectangle 18">
              <a:extLst>
                <a:ext uri="{FF2B5EF4-FFF2-40B4-BE49-F238E27FC236}">
                  <a16:creationId xmlns:a16="http://schemas.microsoft.com/office/drawing/2014/main" id="{5D8D2FE3-C2EB-3F2F-1A02-4FB25DC021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0" y="1424"/>
              <a:ext cx="253" cy="5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2" name="Line 19">
              <a:extLst>
                <a:ext uri="{FF2B5EF4-FFF2-40B4-BE49-F238E27FC236}">
                  <a16:creationId xmlns:a16="http://schemas.microsoft.com/office/drawing/2014/main" id="{2425DC5B-CE9D-C4FB-C96E-561AFA8D16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6" y="2021"/>
              <a:ext cx="1" cy="4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3" name="Line 20">
              <a:extLst>
                <a:ext uri="{FF2B5EF4-FFF2-40B4-BE49-F238E27FC236}">
                  <a16:creationId xmlns:a16="http://schemas.microsoft.com/office/drawing/2014/main" id="{A09DEAC9-C968-BDCD-D3CA-BB8B9A61DE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8" y="1008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4" name="Rectangle 21">
              <a:extLst>
                <a:ext uri="{FF2B5EF4-FFF2-40B4-BE49-F238E27FC236}">
                  <a16:creationId xmlns:a16="http://schemas.microsoft.com/office/drawing/2014/main" id="{68D97E67-7A22-E649-47C7-70F8BF11A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" y="1424"/>
              <a:ext cx="254" cy="5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5" name="Line 22">
              <a:extLst>
                <a:ext uri="{FF2B5EF4-FFF2-40B4-BE49-F238E27FC236}">
                  <a16:creationId xmlns:a16="http://schemas.microsoft.com/office/drawing/2014/main" id="{136CE673-7886-9FB9-9539-E590AF95F9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7" y="2021"/>
              <a:ext cx="1" cy="4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6" name="Line 23">
              <a:extLst>
                <a:ext uri="{FF2B5EF4-FFF2-40B4-BE49-F238E27FC236}">
                  <a16:creationId xmlns:a16="http://schemas.microsoft.com/office/drawing/2014/main" id="{AFD0E0BE-8636-BE88-A85E-047A6E609C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92" y="1008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7" name="Rectangle 24">
              <a:extLst>
                <a:ext uri="{FF2B5EF4-FFF2-40B4-BE49-F238E27FC236}">
                  <a16:creationId xmlns:a16="http://schemas.microsoft.com/office/drawing/2014/main" id="{6E2BBA70-A036-2D95-8DD5-FBB7B36FC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424"/>
              <a:ext cx="253" cy="5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8" name="Line 25">
              <a:extLst>
                <a:ext uri="{FF2B5EF4-FFF2-40B4-BE49-F238E27FC236}">
                  <a16:creationId xmlns:a16="http://schemas.microsoft.com/office/drawing/2014/main" id="{4DB668E7-69DB-B31B-B175-108059451F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021"/>
              <a:ext cx="1" cy="4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9" name="Rectangle 26">
              <a:extLst>
                <a:ext uri="{FF2B5EF4-FFF2-40B4-BE49-F238E27FC236}">
                  <a16:creationId xmlns:a16="http://schemas.microsoft.com/office/drawing/2014/main" id="{B9A308E2-1A23-D816-DF70-9CD746805E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1200"/>
              <a:ext cx="707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2</a:t>
              </a:r>
              <a:r>
                <a:rPr lang="en-US" altLang="et-EE" sz="1600"/>
                <a:t>=1,5k</a:t>
              </a:r>
              <a:r>
                <a:rPr lang="en-US" altLang="et-EE" sz="1600">
                  <a:sym typeface="Symbol" panose="05050102010706020507" pitchFamily="18" charset="2"/>
                </a:rPr>
                <a:t>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90" name="Rectangle 27">
              <a:extLst>
                <a:ext uri="{FF2B5EF4-FFF2-40B4-BE49-F238E27FC236}">
                  <a16:creationId xmlns:a16="http://schemas.microsoft.com/office/drawing/2014/main" id="{47BF906A-03E8-9359-A0D7-E14E1A5694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1615"/>
              <a:ext cx="157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n-US" altLang="et-EE" sz="1600" b="1" baseline="-25000">
                  <a:solidFill>
                    <a:srgbClr val="FF3300"/>
                  </a:solidFill>
                </a:rPr>
                <a:t>2</a:t>
              </a:r>
              <a:endParaRPr lang="en-US" altLang="et-EE" sz="16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1" name="Rectangle 28">
              <a:extLst>
                <a:ext uri="{FF2B5EF4-FFF2-40B4-BE49-F238E27FC236}">
                  <a16:creationId xmlns:a16="http://schemas.microsoft.com/office/drawing/2014/main" id="{12E38307-BA4E-6997-8614-F2B2E0A08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2015"/>
              <a:ext cx="569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1</a:t>
              </a:r>
              <a:r>
                <a:rPr lang="en-US" altLang="et-EE" sz="1600"/>
                <a:t>=1k</a:t>
              </a:r>
              <a:r>
                <a:rPr lang="en-US" altLang="et-EE" sz="1600">
                  <a:sym typeface="Symbol" panose="05050102010706020507" pitchFamily="18" charset="2"/>
                </a:rPr>
                <a:t>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2" name="Group 93">
            <a:extLst>
              <a:ext uri="{FF2B5EF4-FFF2-40B4-BE49-F238E27FC236}">
                <a16:creationId xmlns:a16="http://schemas.microsoft.com/office/drawing/2014/main" id="{A872F3C4-0033-81F2-EA47-0A0D28EE3945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3789363"/>
            <a:ext cx="7978775" cy="889000"/>
            <a:chOff x="417" y="2517"/>
            <a:chExt cx="5026" cy="560"/>
          </a:xfrm>
        </p:grpSpPr>
        <p:sp>
          <p:nvSpPr>
            <p:cNvPr id="93" name="Rectangle 94">
              <a:extLst>
                <a:ext uri="{FF2B5EF4-FFF2-40B4-BE49-F238E27FC236}">
                  <a16:creationId xmlns:a16="http://schemas.microsoft.com/office/drawing/2014/main" id="{A286DBDF-D2FE-8A94-291D-A1AF6548D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" y="2517"/>
              <a:ext cx="3802" cy="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endParaRPr lang="en-US" altLang="et-EE" sz="2000" b="1" dirty="0"/>
            </a:p>
            <a:p>
              <a:pPr eaLnBrk="0" hangingPunct="0"/>
              <a:r>
                <a:rPr lang="en-US" altLang="et-EE" sz="2000" b="1" dirty="0"/>
                <a:t>        = </a:t>
              </a:r>
              <a:r>
                <a:rPr lang="et-EE" altLang="et-EE" sz="2000" b="1" dirty="0"/>
                <a:t>          </a:t>
              </a:r>
              <a:r>
                <a:rPr lang="en-US" altLang="et-EE" sz="2000" b="1" dirty="0"/>
                <a:t>       +     </a:t>
              </a:r>
              <a:r>
                <a:rPr lang="et-EE" altLang="et-EE" sz="2000" b="1" dirty="0"/>
                <a:t>    </a:t>
              </a:r>
              <a:r>
                <a:rPr lang="en-US" altLang="et-EE" sz="2000" b="1" dirty="0"/>
                <a:t>      +     </a:t>
              </a:r>
              <a:r>
                <a:rPr lang="et-EE" altLang="et-EE" sz="2000" b="1" dirty="0"/>
                <a:t>    </a:t>
              </a:r>
              <a:r>
                <a:rPr lang="en-US" altLang="et-EE" sz="2000" b="1" dirty="0"/>
                <a:t>      =    </a:t>
              </a:r>
              <a:r>
                <a:rPr lang="et-EE" altLang="et-EE" sz="2000" b="1" dirty="0"/>
                <a:t>       </a:t>
              </a:r>
              <a:r>
                <a:rPr lang="en-US" altLang="et-EE" sz="2000" b="1" dirty="0"/>
                <a:t>                   =</a:t>
              </a:r>
              <a:endParaRPr lang="en-US" altLang="et-EE" sz="2000" b="1" i="1" dirty="0"/>
            </a:p>
          </p:txBody>
        </p:sp>
        <p:sp>
          <p:nvSpPr>
            <p:cNvPr id="94" name="Line 95">
              <a:extLst>
                <a:ext uri="{FF2B5EF4-FFF2-40B4-BE49-F238E27FC236}">
                  <a16:creationId xmlns:a16="http://schemas.microsoft.com/office/drawing/2014/main" id="{F1D193CF-6009-7271-8C45-7F6C4AEC91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" y="2813"/>
              <a:ext cx="1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95" name="Line 96">
              <a:extLst>
                <a:ext uri="{FF2B5EF4-FFF2-40B4-BE49-F238E27FC236}">
                  <a16:creationId xmlns:a16="http://schemas.microsoft.com/office/drawing/2014/main" id="{43E55214-1452-0ECF-E445-D5D7F9A42B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6" y="2813"/>
              <a:ext cx="403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96" name="Line 97">
              <a:extLst>
                <a:ext uri="{FF2B5EF4-FFF2-40B4-BE49-F238E27FC236}">
                  <a16:creationId xmlns:a16="http://schemas.microsoft.com/office/drawing/2014/main" id="{E602589B-54CB-2C66-2EB7-B8B647D87F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1" y="2813"/>
              <a:ext cx="404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97" name="Line 98">
              <a:extLst>
                <a:ext uri="{FF2B5EF4-FFF2-40B4-BE49-F238E27FC236}">
                  <a16:creationId xmlns:a16="http://schemas.microsoft.com/office/drawing/2014/main" id="{8C1F24B7-FBAD-774D-E122-1E1753351E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81" y="2813"/>
              <a:ext cx="404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98" name="Rectangle 99">
              <a:extLst>
                <a:ext uri="{FF2B5EF4-FFF2-40B4-BE49-F238E27FC236}">
                  <a16:creationId xmlns:a16="http://schemas.microsoft.com/office/drawing/2014/main" id="{59EE21F3-5682-1B26-B29E-7082C4120F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" y="2563"/>
              <a:ext cx="115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/>
                <a:t>1</a:t>
              </a:r>
            </a:p>
          </p:txBody>
        </p:sp>
        <p:sp>
          <p:nvSpPr>
            <p:cNvPr id="99" name="Rectangle 100">
              <a:extLst>
                <a:ext uri="{FF2B5EF4-FFF2-40B4-BE49-F238E27FC236}">
                  <a16:creationId xmlns:a16="http://schemas.microsoft.com/office/drawing/2014/main" id="{D8BC8192-B5EF-4527-CF18-23B22C895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6" y="2605"/>
              <a:ext cx="11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/>
                <a:t>1</a:t>
              </a:r>
            </a:p>
          </p:txBody>
        </p:sp>
        <p:sp>
          <p:nvSpPr>
            <p:cNvPr id="100" name="Rectangle 101">
              <a:extLst>
                <a:ext uri="{FF2B5EF4-FFF2-40B4-BE49-F238E27FC236}">
                  <a16:creationId xmlns:a16="http://schemas.microsoft.com/office/drawing/2014/main" id="{B4F276C1-9843-11A7-34D8-793A882561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5" y="2608"/>
              <a:ext cx="11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/>
                <a:t>1</a:t>
              </a:r>
            </a:p>
          </p:txBody>
        </p:sp>
        <p:sp>
          <p:nvSpPr>
            <p:cNvPr id="101" name="Rectangle 102">
              <a:extLst>
                <a:ext uri="{FF2B5EF4-FFF2-40B4-BE49-F238E27FC236}">
                  <a16:creationId xmlns:a16="http://schemas.microsoft.com/office/drawing/2014/main" id="{49BA5121-08B7-3319-F7AD-9FCBE99C2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2" y="2605"/>
              <a:ext cx="11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/>
                <a:t>1</a:t>
              </a:r>
            </a:p>
          </p:txBody>
        </p:sp>
        <p:sp>
          <p:nvSpPr>
            <p:cNvPr id="102" name="Rectangle 103">
              <a:extLst>
                <a:ext uri="{FF2B5EF4-FFF2-40B4-BE49-F238E27FC236}">
                  <a16:creationId xmlns:a16="http://schemas.microsoft.com/office/drawing/2014/main" id="{C3C1F1F7-F95E-0CAE-85DF-3429AFD2B9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9" y="2836"/>
              <a:ext cx="40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 dirty="0"/>
                <a:t>1000</a:t>
              </a:r>
            </a:p>
          </p:txBody>
        </p:sp>
        <p:sp>
          <p:nvSpPr>
            <p:cNvPr id="103" name="Rectangle 104">
              <a:extLst>
                <a:ext uri="{FF2B5EF4-FFF2-40B4-BE49-F238E27FC236}">
                  <a16:creationId xmlns:a16="http://schemas.microsoft.com/office/drawing/2014/main" id="{6267462C-7288-9A65-0928-D70179F6CA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" y="2836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/>
                <a:t>R</a:t>
              </a:r>
              <a:endParaRPr lang="en-US" altLang="et-EE" sz="2000" b="1"/>
            </a:p>
          </p:txBody>
        </p:sp>
        <p:sp>
          <p:nvSpPr>
            <p:cNvPr id="104" name="Rectangle 105">
              <a:extLst>
                <a:ext uri="{FF2B5EF4-FFF2-40B4-BE49-F238E27FC236}">
                  <a16:creationId xmlns:a16="http://schemas.microsoft.com/office/drawing/2014/main" id="{CE8FFA07-CE54-4176-2589-92C5453579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1" y="2836"/>
              <a:ext cx="4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/>
                <a:t>1500</a:t>
              </a:r>
            </a:p>
          </p:txBody>
        </p:sp>
        <p:sp>
          <p:nvSpPr>
            <p:cNvPr id="105" name="Rectangle 106">
              <a:extLst>
                <a:ext uri="{FF2B5EF4-FFF2-40B4-BE49-F238E27FC236}">
                  <a16:creationId xmlns:a16="http://schemas.microsoft.com/office/drawing/2014/main" id="{5441EF25-F70E-D794-3A8B-3378739373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9" y="2836"/>
              <a:ext cx="40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/>
                <a:t>2000</a:t>
              </a:r>
            </a:p>
          </p:txBody>
        </p:sp>
        <p:sp>
          <p:nvSpPr>
            <p:cNvPr id="106" name="Line 107">
              <a:extLst>
                <a:ext uri="{FF2B5EF4-FFF2-40B4-BE49-F238E27FC236}">
                  <a16:creationId xmlns:a16="http://schemas.microsoft.com/office/drawing/2014/main" id="{47CAFCA2-25A6-4A1C-0C9B-16E43FCC3E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9" y="2813"/>
              <a:ext cx="922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07" name="Rectangle 108">
              <a:extLst>
                <a:ext uri="{FF2B5EF4-FFF2-40B4-BE49-F238E27FC236}">
                  <a16:creationId xmlns:a16="http://schemas.microsoft.com/office/drawing/2014/main" id="{ED8BE1C1-2FEA-00A0-F66C-8AF0A3AF1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3" y="2605"/>
              <a:ext cx="9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/>
                <a:t>30 + 20 + 15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08" name="Line 109">
              <a:extLst>
                <a:ext uri="{FF2B5EF4-FFF2-40B4-BE49-F238E27FC236}">
                  <a16:creationId xmlns:a16="http://schemas.microsoft.com/office/drawing/2014/main" id="{58719636-E0E7-9C2B-E405-E2DA6A0D3B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9" y="2813"/>
              <a:ext cx="403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09" name="Rectangle 110">
              <a:extLst>
                <a:ext uri="{FF2B5EF4-FFF2-40B4-BE49-F238E27FC236}">
                  <a16:creationId xmlns:a16="http://schemas.microsoft.com/office/drawing/2014/main" id="{C2F8DFC9-2A90-5E36-3203-B6FA1112E3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2836"/>
              <a:ext cx="51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/>
                <a:t>30000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10" name="Rectangle 111">
              <a:extLst>
                <a:ext uri="{FF2B5EF4-FFF2-40B4-BE49-F238E27FC236}">
                  <a16:creationId xmlns:a16="http://schemas.microsoft.com/office/drawing/2014/main" id="{F0A36040-3E94-1154-99EA-EC2D338C01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3" y="2836"/>
              <a:ext cx="51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/>
                <a:t>30000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11" name="Rectangle 112">
              <a:extLst>
                <a:ext uri="{FF2B5EF4-FFF2-40B4-BE49-F238E27FC236}">
                  <a16:creationId xmlns:a16="http://schemas.microsoft.com/office/drawing/2014/main" id="{D297F59E-E533-0863-E7FA-0D6E4F50E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7" y="2608"/>
              <a:ext cx="28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/>
                <a:t>65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12" name="Rectangle 113">
              <a:extLst>
                <a:ext uri="{FF2B5EF4-FFF2-40B4-BE49-F238E27FC236}">
                  <a16:creationId xmlns:a16="http://schemas.microsoft.com/office/drawing/2014/main" id="{B3B045A7-182B-BA97-27D9-B0DF456D45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688"/>
              <a:ext cx="97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/>
                <a:t>R</a:t>
              </a:r>
              <a:r>
                <a:rPr lang="en-US" altLang="et-EE" sz="2000" b="1"/>
                <a:t> = 461,5 </a:t>
              </a:r>
              <a:r>
                <a:rPr lang="en-US" altLang="et-EE" sz="2000" b="1">
                  <a:sym typeface="Symbol" panose="05050102010706020507" pitchFamily="18" charset="2"/>
                </a:rPr>
                <a:t>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13" name="Group 114">
            <a:extLst>
              <a:ext uri="{FF2B5EF4-FFF2-40B4-BE49-F238E27FC236}">
                <a16:creationId xmlns:a16="http://schemas.microsoft.com/office/drawing/2014/main" id="{108B0D7F-920A-5F88-C1AB-021C06E79185}"/>
              </a:ext>
            </a:extLst>
          </p:cNvPr>
          <p:cNvGrpSpPr>
            <a:grpSpLocks/>
          </p:cNvGrpSpPr>
          <p:nvPr/>
        </p:nvGrpSpPr>
        <p:grpSpPr bwMode="auto">
          <a:xfrm>
            <a:off x="2363788" y="4703763"/>
            <a:ext cx="3657600" cy="846137"/>
            <a:chOff x="1488" y="3072"/>
            <a:chExt cx="2304" cy="533"/>
          </a:xfrm>
        </p:grpSpPr>
        <p:sp>
          <p:nvSpPr>
            <p:cNvPr id="114" name="Rectangle 115">
              <a:extLst>
                <a:ext uri="{FF2B5EF4-FFF2-40B4-BE49-F238E27FC236}">
                  <a16:creationId xmlns:a16="http://schemas.microsoft.com/office/drawing/2014/main" id="{D659BE1C-2A50-DEDC-A438-8B3C8D0FA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072"/>
              <a:ext cx="2304" cy="5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endParaRPr lang="en-US" altLang="et-EE" sz="2000" b="1" i="1" dirty="0"/>
            </a:p>
            <a:p>
              <a:pPr eaLnBrk="0" hangingPunct="0"/>
              <a:r>
                <a:rPr lang="en-US" altLang="et-EE" sz="2000" b="1" i="1" dirty="0"/>
                <a:t>I</a:t>
              </a:r>
              <a:r>
                <a:rPr lang="en-US" altLang="et-EE" sz="2000" b="1" dirty="0"/>
                <a:t> =    </a:t>
              </a:r>
              <a:r>
                <a:rPr lang="et-EE" altLang="et-EE" sz="2000" b="1" dirty="0"/>
                <a:t>     </a:t>
              </a:r>
              <a:r>
                <a:rPr lang="en-US" altLang="et-EE" sz="2000" b="1" dirty="0"/>
                <a:t>    </a:t>
              </a:r>
              <a:r>
                <a:rPr lang="et-EE" altLang="et-EE" sz="2000" b="1" dirty="0"/>
                <a:t>  </a:t>
              </a:r>
              <a:r>
                <a:rPr lang="en-US" altLang="et-EE" sz="2000" b="1" dirty="0"/>
                <a:t>= </a:t>
              </a:r>
              <a:r>
                <a:rPr lang="et-EE" altLang="et-EE" sz="2000" b="1" dirty="0"/>
                <a:t>                   </a:t>
              </a:r>
              <a:r>
                <a:rPr lang="en-US" altLang="et-EE" sz="2000" b="1" dirty="0"/>
                <a:t>= 0,476 A</a:t>
              </a:r>
              <a:endParaRPr lang="en-US" altLang="et-EE" sz="2000" b="1" i="1" dirty="0"/>
            </a:p>
            <a:p>
              <a:pPr eaLnBrk="0" hangingPunct="0"/>
              <a:endParaRPr lang="en-US" altLang="et-EE" sz="1200" dirty="0">
                <a:latin typeface="Times New Roman" panose="02020603050405020304" pitchFamily="18" charset="0"/>
              </a:endParaRPr>
            </a:p>
          </p:txBody>
        </p:sp>
        <p:sp>
          <p:nvSpPr>
            <p:cNvPr id="115" name="Line 116">
              <a:extLst>
                <a:ext uri="{FF2B5EF4-FFF2-40B4-BE49-F238E27FC236}">
                  <a16:creationId xmlns:a16="http://schemas.microsoft.com/office/drawing/2014/main" id="{545FA349-6140-5D15-58B7-5ABA4BB608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59" y="3366"/>
              <a:ext cx="33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16" name="Rectangle 117">
              <a:extLst>
                <a:ext uri="{FF2B5EF4-FFF2-40B4-BE49-F238E27FC236}">
                  <a16:creationId xmlns:a16="http://schemas.microsoft.com/office/drawing/2014/main" id="{B57E913A-B0F3-6B95-DB20-041DCE94E8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7" y="3129"/>
              <a:ext cx="203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 i="1"/>
                <a:t>U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17" name="Rectangle 118">
              <a:extLst>
                <a:ext uri="{FF2B5EF4-FFF2-40B4-BE49-F238E27FC236}">
                  <a16:creationId xmlns:a16="http://schemas.microsoft.com/office/drawing/2014/main" id="{37C701E8-5905-42B9-0C3B-23464C870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7" y="3366"/>
              <a:ext cx="203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 i="1"/>
                <a:t>R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18" name="Line 119">
              <a:extLst>
                <a:ext uri="{FF2B5EF4-FFF2-40B4-BE49-F238E27FC236}">
                  <a16:creationId xmlns:a16="http://schemas.microsoft.com/office/drawing/2014/main" id="{C4EEA64E-AB0B-97C5-D0F3-E9AAE06915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1" y="3366"/>
              <a:ext cx="54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19" name="Rectangle 120">
              <a:extLst>
                <a:ext uri="{FF2B5EF4-FFF2-40B4-BE49-F238E27FC236}">
                  <a16:creationId xmlns:a16="http://schemas.microsoft.com/office/drawing/2014/main" id="{11A2595B-32B0-791D-1068-EC623E881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1" y="3130"/>
              <a:ext cx="5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/>
                <a:t>220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20" name="Rectangle 121">
              <a:extLst>
                <a:ext uri="{FF2B5EF4-FFF2-40B4-BE49-F238E27FC236}">
                  <a16:creationId xmlns:a16="http://schemas.microsoft.com/office/drawing/2014/main" id="{CBB8DB90-4A21-CA86-0931-4E64ADF51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1" y="3366"/>
              <a:ext cx="5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/>
                <a:t>461,5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1" name="Group 122">
            <a:extLst>
              <a:ext uri="{FF2B5EF4-FFF2-40B4-BE49-F238E27FC236}">
                <a16:creationId xmlns:a16="http://schemas.microsoft.com/office/drawing/2014/main" id="{E9A2F500-D694-7C36-24C1-E44F9DD27FA5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5465763"/>
            <a:ext cx="6127750" cy="871537"/>
            <a:chOff x="816" y="3552"/>
            <a:chExt cx="3860" cy="549"/>
          </a:xfrm>
        </p:grpSpPr>
        <p:sp>
          <p:nvSpPr>
            <p:cNvPr id="122" name="Rectangle 123">
              <a:extLst>
                <a:ext uri="{FF2B5EF4-FFF2-40B4-BE49-F238E27FC236}">
                  <a16:creationId xmlns:a16="http://schemas.microsoft.com/office/drawing/2014/main" id="{EDFC1EC3-7777-4A1A-C1F5-B441C94F5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3552"/>
              <a:ext cx="1383" cy="5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endParaRPr lang="en-US" altLang="et-EE" sz="2000" b="1" i="1" dirty="0"/>
            </a:p>
            <a:p>
              <a:pPr eaLnBrk="0" hangingPunct="0"/>
              <a:r>
                <a:rPr lang="en-US" altLang="et-EE" sz="2000" b="1" i="1" dirty="0"/>
                <a:t>I</a:t>
              </a:r>
              <a:r>
                <a:rPr lang="en-US" altLang="et-EE" sz="2000" b="1" baseline="-25000" dirty="0"/>
                <a:t>1</a:t>
              </a:r>
              <a:r>
                <a:rPr lang="en-US" altLang="et-EE" sz="2000" b="1" dirty="0"/>
                <a:t>=</a:t>
              </a:r>
              <a:r>
                <a:rPr lang="et-EE" altLang="et-EE" sz="2000" b="1" dirty="0"/>
                <a:t>     </a:t>
              </a:r>
              <a:r>
                <a:rPr lang="en-US" altLang="et-EE" sz="2000" b="1" dirty="0"/>
                <a:t>            = 0,22 A</a:t>
              </a:r>
              <a:endParaRPr lang="en-US" altLang="et-EE" sz="2000" b="1" i="1" dirty="0"/>
            </a:p>
            <a:p>
              <a:pPr eaLnBrk="0" hangingPunct="0"/>
              <a:endParaRPr lang="en-US" altLang="et-EE" sz="1200" dirty="0">
                <a:latin typeface="Times New Roman" panose="02020603050405020304" pitchFamily="18" charset="0"/>
              </a:endParaRPr>
            </a:p>
          </p:txBody>
        </p:sp>
        <p:sp>
          <p:nvSpPr>
            <p:cNvPr id="123" name="Line 124">
              <a:extLst>
                <a:ext uri="{FF2B5EF4-FFF2-40B4-BE49-F238E27FC236}">
                  <a16:creationId xmlns:a16="http://schemas.microsoft.com/office/drawing/2014/main" id="{788C246C-A8CF-B03B-9DF9-CA01EC5EEB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6" y="3846"/>
              <a:ext cx="4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24" name="Rectangle 125">
              <a:extLst>
                <a:ext uri="{FF2B5EF4-FFF2-40B4-BE49-F238E27FC236}">
                  <a16:creationId xmlns:a16="http://schemas.microsoft.com/office/drawing/2014/main" id="{4D551B43-010C-B3F6-57BB-FF1F922B09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6" y="3610"/>
              <a:ext cx="46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/>
                <a:t>220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25" name="Rectangle 126">
              <a:extLst>
                <a:ext uri="{FF2B5EF4-FFF2-40B4-BE49-F238E27FC236}">
                  <a16:creationId xmlns:a16="http://schemas.microsoft.com/office/drawing/2014/main" id="{91228212-32CB-0231-985E-E4035EF7A4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4" y="3871"/>
              <a:ext cx="46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 dirty="0"/>
                <a:t>1000</a:t>
              </a:r>
              <a:endParaRPr lang="en-US" altLang="et-EE" sz="1200" dirty="0">
                <a:latin typeface="Times New Roman" panose="02020603050405020304" pitchFamily="18" charset="0"/>
              </a:endParaRPr>
            </a:p>
          </p:txBody>
        </p:sp>
        <p:sp>
          <p:nvSpPr>
            <p:cNvPr id="126" name="Rectangle 127">
              <a:extLst>
                <a:ext uri="{FF2B5EF4-FFF2-40B4-BE49-F238E27FC236}">
                  <a16:creationId xmlns:a16="http://schemas.microsoft.com/office/drawing/2014/main" id="{E472A922-6FA5-E198-BA29-F738E84CE0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4" y="3552"/>
              <a:ext cx="2362" cy="5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endParaRPr lang="en-US" altLang="et-EE" sz="2000" b="1" i="1" dirty="0"/>
            </a:p>
            <a:p>
              <a:pPr eaLnBrk="0" hangingPunct="0"/>
              <a:r>
                <a:rPr lang="en-US" altLang="et-EE" sz="2000" b="1" i="1" dirty="0"/>
                <a:t>I</a:t>
              </a:r>
              <a:r>
                <a:rPr lang="en-US" altLang="et-EE" sz="2000" b="1" baseline="-25000" dirty="0"/>
                <a:t>2</a:t>
              </a:r>
              <a:r>
                <a:rPr lang="en-US" altLang="et-EE" sz="2000" b="1" dirty="0"/>
                <a:t>=</a:t>
              </a:r>
              <a:r>
                <a:rPr lang="et-EE" altLang="et-EE" sz="2000" b="1" dirty="0"/>
                <a:t>     </a:t>
              </a:r>
              <a:r>
                <a:rPr lang="en-US" altLang="et-EE" sz="2000" b="1" dirty="0"/>
                <a:t>           = 0,146 A    </a:t>
              </a:r>
              <a:r>
                <a:rPr lang="en-US" altLang="et-EE" sz="2000" b="1" i="1" dirty="0"/>
                <a:t>I</a:t>
              </a:r>
              <a:r>
                <a:rPr lang="en-US" altLang="et-EE" sz="2000" b="1" baseline="-25000" dirty="0"/>
                <a:t>3</a:t>
              </a:r>
              <a:r>
                <a:rPr lang="en-US" altLang="et-EE" sz="2000" b="1" dirty="0"/>
                <a:t>= 0,11 A      </a:t>
              </a:r>
              <a:endParaRPr lang="en-US" altLang="et-EE" sz="2000" b="1" i="1" dirty="0"/>
            </a:p>
            <a:p>
              <a:pPr eaLnBrk="0" hangingPunct="0"/>
              <a:endParaRPr lang="en-US" altLang="et-EE" sz="1200" dirty="0">
                <a:latin typeface="Times New Roman" panose="02020603050405020304" pitchFamily="18" charset="0"/>
              </a:endParaRPr>
            </a:p>
          </p:txBody>
        </p:sp>
        <p:sp>
          <p:nvSpPr>
            <p:cNvPr id="127" name="Rectangle 128">
              <a:extLst>
                <a:ext uri="{FF2B5EF4-FFF2-40B4-BE49-F238E27FC236}">
                  <a16:creationId xmlns:a16="http://schemas.microsoft.com/office/drawing/2014/main" id="{345975B3-3C3F-CDC3-C8F9-D47013E1E9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6" y="3871"/>
              <a:ext cx="46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/>
                <a:t>1500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28" name="Rectangle 129">
              <a:extLst>
                <a:ext uri="{FF2B5EF4-FFF2-40B4-BE49-F238E27FC236}">
                  <a16:creationId xmlns:a16="http://schemas.microsoft.com/office/drawing/2014/main" id="{F2B3B76E-171E-7358-6D85-A21584D11D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610"/>
              <a:ext cx="46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/>
                <a:t>220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29" name="Line 130">
              <a:extLst>
                <a:ext uri="{FF2B5EF4-FFF2-40B4-BE49-F238E27FC236}">
                  <a16:creationId xmlns:a16="http://schemas.microsoft.com/office/drawing/2014/main" id="{1DCAA643-3682-CD94-8217-D2F77D5D69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3846"/>
              <a:ext cx="40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</p:grpSp>
    </p:spTree>
    <p:extLst>
      <p:ext uri="{BB962C8B-B14F-4D97-AF65-F5344CB8AC3E}">
        <p14:creationId xmlns:p14="http://schemas.microsoft.com/office/powerpoint/2010/main" val="3180563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>
            <a:extLst>
              <a:ext uri="{FF2B5EF4-FFF2-40B4-BE49-F238E27FC236}">
                <a16:creationId xmlns:a16="http://schemas.microsoft.com/office/drawing/2014/main" id="{103754E7-7301-9363-1731-6479A846A0C0}"/>
              </a:ext>
            </a:extLst>
          </p:cNvPr>
          <p:cNvGrpSpPr>
            <a:grpSpLocks/>
          </p:cNvGrpSpPr>
          <p:nvPr/>
        </p:nvGrpSpPr>
        <p:grpSpPr bwMode="auto">
          <a:xfrm>
            <a:off x="822325" y="246063"/>
            <a:ext cx="2895600" cy="3505200"/>
            <a:chOff x="576" y="288"/>
            <a:chExt cx="1824" cy="2208"/>
          </a:xfrm>
        </p:grpSpPr>
        <p:sp>
          <p:nvSpPr>
            <p:cNvPr id="3" name="Line 12">
              <a:extLst>
                <a:ext uri="{FF2B5EF4-FFF2-40B4-BE49-F238E27FC236}">
                  <a16:creationId xmlns:a16="http://schemas.microsoft.com/office/drawing/2014/main" id="{25544C9F-45DC-A888-4A37-66EB737D29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6" y="576"/>
              <a:ext cx="1000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4" name="Line 13">
              <a:extLst>
                <a:ext uri="{FF2B5EF4-FFF2-40B4-BE49-F238E27FC236}">
                  <a16:creationId xmlns:a16="http://schemas.microsoft.com/office/drawing/2014/main" id="{A4118D62-DAB7-CCB4-0484-72F6F7222B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8" y="2496"/>
              <a:ext cx="16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5" name="Line 14">
              <a:extLst>
                <a:ext uri="{FF2B5EF4-FFF2-40B4-BE49-F238E27FC236}">
                  <a16:creationId xmlns:a16="http://schemas.microsoft.com/office/drawing/2014/main" id="{0AFE4609-7D7D-95D4-FD72-F6A7A3A90B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6" y="636"/>
              <a:ext cx="0" cy="178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6" name="Rectangle 15">
              <a:extLst>
                <a:ext uri="{FF2B5EF4-FFF2-40B4-BE49-F238E27FC236}">
                  <a16:creationId xmlns:a16="http://schemas.microsoft.com/office/drawing/2014/main" id="{A2CCA216-FBA2-D49D-B9DC-79D17F951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437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chemeClr val="hlink"/>
                  </a:solidFill>
                </a:rPr>
                <a:t>U</a:t>
              </a:r>
              <a:endParaRPr lang="en-US" altLang="et-EE" sz="1200">
                <a:solidFill>
                  <a:schemeClr val="hlin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" name="Line 16">
              <a:extLst>
                <a:ext uri="{FF2B5EF4-FFF2-40B4-BE49-F238E27FC236}">
                  <a16:creationId xmlns:a16="http://schemas.microsoft.com/office/drawing/2014/main" id="{9B3F43F7-F58C-1FE9-E454-75DB85EB5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9" y="480"/>
              <a:ext cx="173" cy="1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" name="Rectangle 17">
              <a:extLst>
                <a:ext uri="{FF2B5EF4-FFF2-40B4-BE49-F238E27FC236}">
                  <a16:creationId xmlns:a16="http://schemas.microsoft.com/office/drawing/2014/main" id="{ABFBF14A-FC0F-1400-5EB3-0FC49652A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" y="288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" name="Line 18">
              <a:extLst>
                <a:ext uri="{FF2B5EF4-FFF2-40B4-BE49-F238E27FC236}">
                  <a16:creationId xmlns:a16="http://schemas.microsoft.com/office/drawing/2014/main" id="{8238495F-CECC-D41F-51AE-7C330DE593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2" y="576"/>
              <a:ext cx="0" cy="5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0" name="Line 19">
              <a:extLst>
                <a:ext uri="{FF2B5EF4-FFF2-40B4-BE49-F238E27FC236}">
                  <a16:creationId xmlns:a16="http://schemas.microsoft.com/office/drawing/2014/main" id="{32882775-30EA-9A25-6074-F1AB779E20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2" y="192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grpSp>
          <p:nvGrpSpPr>
            <p:cNvPr id="11" name="Group 20">
              <a:extLst>
                <a:ext uri="{FF2B5EF4-FFF2-40B4-BE49-F238E27FC236}">
                  <a16:creationId xmlns:a16="http://schemas.microsoft.com/office/drawing/2014/main" id="{4772A08C-A857-9958-C048-805B1BF293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73" y="1140"/>
              <a:ext cx="215" cy="774"/>
              <a:chOff x="1273" y="1140"/>
              <a:chExt cx="199" cy="774"/>
            </a:xfrm>
          </p:grpSpPr>
          <p:grpSp>
            <p:nvGrpSpPr>
              <p:cNvPr id="56" name="Group 21">
                <a:extLst>
                  <a:ext uri="{FF2B5EF4-FFF2-40B4-BE49-F238E27FC236}">
                    <a16:creationId xmlns:a16="http://schemas.microsoft.com/office/drawing/2014/main" id="{74E8BA59-9E51-7E30-BE17-E3D427248E5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73" y="1140"/>
                <a:ext cx="199" cy="774"/>
                <a:chOff x="-4" y="-3"/>
                <a:chExt cx="20004" cy="20018"/>
              </a:xfrm>
            </p:grpSpPr>
            <p:sp>
              <p:nvSpPr>
                <p:cNvPr id="60" name="Line 22">
                  <a:extLst>
                    <a:ext uri="{FF2B5EF4-FFF2-40B4-BE49-F238E27FC236}">
                      <a16:creationId xmlns:a16="http://schemas.microsoft.com/office/drawing/2014/main" id="{0ABA41ED-77DD-79BE-7C72-ED47F7F7704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6627" y="2729"/>
                  <a:ext cx="3334" cy="9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1" name="Line 23">
                  <a:extLst>
                    <a:ext uri="{FF2B5EF4-FFF2-40B4-BE49-F238E27FC236}">
                      <a16:creationId xmlns:a16="http://schemas.microsoft.com/office/drawing/2014/main" id="{0723A49C-E1F8-3C9E-6C1E-9A23B85473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4" y="2729"/>
                  <a:ext cx="3334" cy="9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2" name="Line 24">
                  <a:extLst>
                    <a:ext uri="{FF2B5EF4-FFF2-40B4-BE49-F238E27FC236}">
                      <a16:creationId xmlns:a16="http://schemas.microsoft.com/office/drawing/2014/main" id="{3DF89112-8CBE-2F65-8A40-A8731D9620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627" y="16384"/>
                  <a:ext cx="3334" cy="9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3" name="Line 25">
                  <a:extLst>
                    <a:ext uri="{FF2B5EF4-FFF2-40B4-BE49-F238E27FC236}">
                      <a16:creationId xmlns:a16="http://schemas.microsoft.com/office/drawing/2014/main" id="{58A61566-D179-1E50-BC7D-92892AC613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-4" y="16384"/>
                  <a:ext cx="3334" cy="9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4" name="Line 26">
                  <a:extLst>
                    <a:ext uri="{FF2B5EF4-FFF2-40B4-BE49-F238E27FC236}">
                      <a16:creationId xmlns:a16="http://schemas.microsoft.com/office/drawing/2014/main" id="{764C54FF-E0CB-5E34-7251-B893925E3E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61" y="17273"/>
                  <a:ext cx="39" cy="27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5" name="Line 27">
                  <a:extLst>
                    <a:ext uri="{FF2B5EF4-FFF2-40B4-BE49-F238E27FC236}">
                      <a16:creationId xmlns:a16="http://schemas.microsoft.com/office/drawing/2014/main" id="{8C753B97-E9AA-802B-81EE-8C7BAA2994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4" y="17274"/>
                  <a:ext cx="39" cy="274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6" name="Line 28">
                  <a:extLst>
                    <a:ext uri="{FF2B5EF4-FFF2-40B4-BE49-F238E27FC236}">
                      <a16:creationId xmlns:a16="http://schemas.microsoft.com/office/drawing/2014/main" id="{8C4EF309-9BA7-B8E6-FC46-54DAF66B24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-4" y="20005"/>
                  <a:ext cx="20004" cy="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7" name="Line 29">
                  <a:extLst>
                    <a:ext uri="{FF2B5EF4-FFF2-40B4-BE49-F238E27FC236}">
                      <a16:creationId xmlns:a16="http://schemas.microsoft.com/office/drawing/2014/main" id="{A8CFCDB4-01AC-006F-9C7A-64859BD9AA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627" y="3618"/>
                  <a:ext cx="39" cy="127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8" name="Line 30">
                  <a:extLst>
                    <a:ext uri="{FF2B5EF4-FFF2-40B4-BE49-F238E27FC236}">
                      <a16:creationId xmlns:a16="http://schemas.microsoft.com/office/drawing/2014/main" id="{23EE97DC-61E8-C653-D7A1-8939B85B5F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30" y="3618"/>
                  <a:ext cx="39" cy="127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9" name="Line 31">
                  <a:extLst>
                    <a:ext uri="{FF2B5EF4-FFF2-40B4-BE49-F238E27FC236}">
                      <a16:creationId xmlns:a16="http://schemas.microsoft.com/office/drawing/2014/main" id="{F4685248-EB55-2748-4B4B-8392F6E38C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61" y="-3"/>
                  <a:ext cx="39" cy="27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70" name="Line 32">
                  <a:extLst>
                    <a:ext uri="{FF2B5EF4-FFF2-40B4-BE49-F238E27FC236}">
                      <a16:creationId xmlns:a16="http://schemas.microsoft.com/office/drawing/2014/main" id="{7BA44C59-96F2-F0C0-C035-AC0B28AAF2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4" y="-3"/>
                  <a:ext cx="39" cy="274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71" name="Line 33">
                  <a:extLst>
                    <a:ext uri="{FF2B5EF4-FFF2-40B4-BE49-F238E27FC236}">
                      <a16:creationId xmlns:a16="http://schemas.microsoft.com/office/drawing/2014/main" id="{4F848124-118E-6023-6537-9204320EA5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-4" y="-3"/>
                  <a:ext cx="20004" cy="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</p:grpSp>
          <p:sp>
            <p:nvSpPr>
              <p:cNvPr id="57" name="Rectangle 34">
                <a:extLst>
                  <a:ext uri="{FF2B5EF4-FFF2-40B4-BE49-F238E27FC236}">
                    <a16:creationId xmlns:a16="http://schemas.microsoft.com/office/drawing/2014/main" id="{2148CBC2-66AB-D4B9-1B57-271B63AFAE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7" y="1300"/>
                <a:ext cx="124" cy="91"/>
              </a:xfrm>
              <a:prstGeom prst="rect">
                <a:avLst/>
              </a:prstGeom>
              <a:solidFill>
                <a:srgbClr val="8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8" name="Rectangle 35">
                <a:extLst>
                  <a:ext uri="{FF2B5EF4-FFF2-40B4-BE49-F238E27FC236}">
                    <a16:creationId xmlns:a16="http://schemas.microsoft.com/office/drawing/2014/main" id="{75DD43F4-3594-EA0E-3E9E-ADDB740B2B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7" y="1482"/>
                <a:ext cx="124" cy="90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9" name="Rectangle 36">
                <a:extLst>
                  <a:ext uri="{FF2B5EF4-FFF2-40B4-BE49-F238E27FC236}">
                    <a16:creationId xmlns:a16="http://schemas.microsoft.com/office/drawing/2014/main" id="{8D8BFB66-2A21-0885-FE39-4495483452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7" y="1663"/>
                <a:ext cx="124" cy="9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</p:grpSp>
        <p:sp>
          <p:nvSpPr>
            <p:cNvPr id="12" name="Line 37">
              <a:extLst>
                <a:ext uri="{FF2B5EF4-FFF2-40B4-BE49-F238E27FC236}">
                  <a16:creationId xmlns:a16="http://schemas.microsoft.com/office/drawing/2014/main" id="{C41D0DE2-7CD1-A8FC-410C-ADF91F0E84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83" y="576"/>
              <a:ext cx="0" cy="5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3" name="Line 38">
              <a:extLst>
                <a:ext uri="{FF2B5EF4-FFF2-40B4-BE49-F238E27FC236}">
                  <a16:creationId xmlns:a16="http://schemas.microsoft.com/office/drawing/2014/main" id="{B1C97E47-EB89-EC69-2983-3BCC25C222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76" y="192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grpSp>
          <p:nvGrpSpPr>
            <p:cNvPr id="14" name="Group 39">
              <a:extLst>
                <a:ext uri="{FF2B5EF4-FFF2-40B4-BE49-F238E27FC236}">
                  <a16:creationId xmlns:a16="http://schemas.microsoft.com/office/drawing/2014/main" id="{8BF60086-25CA-37BD-812C-DB97E75E14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80" y="1140"/>
              <a:ext cx="203" cy="774"/>
              <a:chOff x="1684" y="1140"/>
              <a:chExt cx="199" cy="774"/>
            </a:xfrm>
          </p:grpSpPr>
          <p:grpSp>
            <p:nvGrpSpPr>
              <p:cNvPr id="40" name="Group 40">
                <a:extLst>
                  <a:ext uri="{FF2B5EF4-FFF2-40B4-BE49-F238E27FC236}">
                    <a16:creationId xmlns:a16="http://schemas.microsoft.com/office/drawing/2014/main" id="{46F02E59-67C1-0E60-1565-1F71D7331A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84" y="1140"/>
                <a:ext cx="199" cy="774"/>
                <a:chOff x="-4" y="0"/>
                <a:chExt cx="20004" cy="19997"/>
              </a:xfrm>
            </p:grpSpPr>
            <p:sp>
              <p:nvSpPr>
                <p:cNvPr id="44" name="Line 41">
                  <a:extLst>
                    <a:ext uri="{FF2B5EF4-FFF2-40B4-BE49-F238E27FC236}">
                      <a16:creationId xmlns:a16="http://schemas.microsoft.com/office/drawing/2014/main" id="{FD45DF81-E24C-5303-95B3-5575074F89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6627" y="2729"/>
                  <a:ext cx="3334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45" name="Line 42">
                  <a:extLst>
                    <a:ext uri="{FF2B5EF4-FFF2-40B4-BE49-F238E27FC236}">
                      <a16:creationId xmlns:a16="http://schemas.microsoft.com/office/drawing/2014/main" id="{9FA83F58-ED60-9E7E-7F32-28CBE65D4C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4" y="2729"/>
                  <a:ext cx="3334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46" name="Line 43">
                  <a:extLst>
                    <a:ext uri="{FF2B5EF4-FFF2-40B4-BE49-F238E27FC236}">
                      <a16:creationId xmlns:a16="http://schemas.microsoft.com/office/drawing/2014/main" id="{9E3BD443-FBC3-C694-220C-EE2B0EE384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627" y="16370"/>
                  <a:ext cx="3334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47" name="Line 44">
                  <a:extLst>
                    <a:ext uri="{FF2B5EF4-FFF2-40B4-BE49-F238E27FC236}">
                      <a16:creationId xmlns:a16="http://schemas.microsoft.com/office/drawing/2014/main" id="{0903B228-07C2-8D84-AFBA-02931BEE5A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-4" y="16370"/>
                  <a:ext cx="3334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48" name="Line 45">
                  <a:extLst>
                    <a:ext uri="{FF2B5EF4-FFF2-40B4-BE49-F238E27FC236}">
                      <a16:creationId xmlns:a16="http://schemas.microsoft.com/office/drawing/2014/main" id="{D8AEBDBC-0378-AF40-CAB8-EECD908942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61" y="17258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49" name="Line 46">
                  <a:extLst>
                    <a:ext uri="{FF2B5EF4-FFF2-40B4-BE49-F238E27FC236}">
                      <a16:creationId xmlns:a16="http://schemas.microsoft.com/office/drawing/2014/main" id="{58620572-460D-F619-4447-81D9F2A188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4" y="17258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50" name="Line 47">
                  <a:extLst>
                    <a:ext uri="{FF2B5EF4-FFF2-40B4-BE49-F238E27FC236}">
                      <a16:creationId xmlns:a16="http://schemas.microsoft.com/office/drawing/2014/main" id="{F9279A51-D985-ABE8-DD0F-BFCC4268B5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-4" y="19987"/>
                  <a:ext cx="20004" cy="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51" name="Line 48">
                  <a:extLst>
                    <a:ext uri="{FF2B5EF4-FFF2-40B4-BE49-F238E27FC236}">
                      <a16:creationId xmlns:a16="http://schemas.microsoft.com/office/drawing/2014/main" id="{200C2AD5-49F6-1A3E-66DA-1F0F73090D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627" y="3617"/>
                  <a:ext cx="39" cy="127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52" name="Line 49">
                  <a:extLst>
                    <a:ext uri="{FF2B5EF4-FFF2-40B4-BE49-F238E27FC236}">
                      <a16:creationId xmlns:a16="http://schemas.microsoft.com/office/drawing/2014/main" id="{71CEDFC9-962B-60A0-4D32-CDC9BDEE23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30" y="3617"/>
                  <a:ext cx="39" cy="127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53" name="Line 50">
                  <a:extLst>
                    <a:ext uri="{FF2B5EF4-FFF2-40B4-BE49-F238E27FC236}">
                      <a16:creationId xmlns:a16="http://schemas.microsoft.com/office/drawing/2014/main" id="{DFF24350-0797-3C7E-3466-2780C1922B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61" y="0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54" name="Line 51">
                  <a:extLst>
                    <a:ext uri="{FF2B5EF4-FFF2-40B4-BE49-F238E27FC236}">
                      <a16:creationId xmlns:a16="http://schemas.microsoft.com/office/drawing/2014/main" id="{E1B6CA76-7886-CC1B-4923-9162A1E431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4" y="0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55" name="Line 52">
                  <a:extLst>
                    <a:ext uri="{FF2B5EF4-FFF2-40B4-BE49-F238E27FC236}">
                      <a16:creationId xmlns:a16="http://schemas.microsoft.com/office/drawing/2014/main" id="{96226F16-57A4-77C3-729A-802B3F810F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-4" y="0"/>
                  <a:ext cx="20004" cy="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</p:grpSp>
          <p:sp>
            <p:nvSpPr>
              <p:cNvPr id="41" name="Rectangle 53">
                <a:extLst>
                  <a:ext uri="{FF2B5EF4-FFF2-40B4-BE49-F238E27FC236}">
                    <a16:creationId xmlns:a16="http://schemas.microsoft.com/office/drawing/2014/main" id="{8EA142F2-7852-6A18-DBA4-EF3C66368B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8" y="1300"/>
                <a:ext cx="131" cy="91"/>
              </a:xfrm>
              <a:prstGeom prst="rect">
                <a:avLst/>
              </a:prstGeom>
              <a:solidFill>
                <a:srgbClr val="8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2" name="Rectangle 54">
                <a:extLst>
                  <a:ext uri="{FF2B5EF4-FFF2-40B4-BE49-F238E27FC236}">
                    <a16:creationId xmlns:a16="http://schemas.microsoft.com/office/drawing/2014/main" id="{E2F5515D-BC84-D8DB-5787-0C9539A1BE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8" y="1482"/>
                <a:ext cx="131" cy="9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3" name="Rectangle 55">
                <a:extLst>
                  <a:ext uri="{FF2B5EF4-FFF2-40B4-BE49-F238E27FC236}">
                    <a16:creationId xmlns:a16="http://schemas.microsoft.com/office/drawing/2014/main" id="{3C934655-BF8E-760D-93EC-8BBF06951C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8" y="1663"/>
                <a:ext cx="131" cy="9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</p:grpSp>
        <p:sp>
          <p:nvSpPr>
            <p:cNvPr id="15" name="Line 56">
              <a:extLst>
                <a:ext uri="{FF2B5EF4-FFF2-40B4-BE49-F238E27FC236}">
                  <a16:creationId xmlns:a16="http://schemas.microsoft.com/office/drawing/2014/main" id="{B77A0BDF-46B1-88AE-80C5-13C41942D7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0" y="576"/>
              <a:ext cx="1" cy="5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6" name="Line 57">
              <a:extLst>
                <a:ext uri="{FF2B5EF4-FFF2-40B4-BE49-F238E27FC236}">
                  <a16:creationId xmlns:a16="http://schemas.microsoft.com/office/drawing/2014/main" id="{460DDAF7-40B6-8809-8ACB-F5CACC0363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0" y="192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grpSp>
          <p:nvGrpSpPr>
            <p:cNvPr id="17" name="Group 58">
              <a:extLst>
                <a:ext uri="{FF2B5EF4-FFF2-40B4-BE49-F238E27FC236}">
                  <a16:creationId xmlns:a16="http://schemas.microsoft.com/office/drawing/2014/main" id="{C12AFB42-05A4-B5FA-E9F5-09303ED1B3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8" y="1146"/>
              <a:ext cx="218" cy="774"/>
              <a:chOff x="2038" y="1146"/>
              <a:chExt cx="199" cy="774"/>
            </a:xfrm>
          </p:grpSpPr>
          <p:grpSp>
            <p:nvGrpSpPr>
              <p:cNvPr id="24" name="Group 59">
                <a:extLst>
                  <a:ext uri="{FF2B5EF4-FFF2-40B4-BE49-F238E27FC236}">
                    <a16:creationId xmlns:a16="http://schemas.microsoft.com/office/drawing/2014/main" id="{6EE1269A-63A8-C95B-1CE8-43EABA3489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38" y="1146"/>
                <a:ext cx="199" cy="774"/>
                <a:chOff x="2" y="0"/>
                <a:chExt cx="19998" cy="19997"/>
              </a:xfrm>
            </p:grpSpPr>
            <p:sp>
              <p:nvSpPr>
                <p:cNvPr id="28" name="Line 60">
                  <a:extLst>
                    <a:ext uri="{FF2B5EF4-FFF2-40B4-BE49-F238E27FC236}">
                      <a16:creationId xmlns:a16="http://schemas.microsoft.com/office/drawing/2014/main" id="{0A9DE75B-76C7-956E-368D-B9C447B4F4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6667" y="2729"/>
                  <a:ext cx="3333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29" name="Line 61">
                  <a:extLst>
                    <a:ext uri="{FF2B5EF4-FFF2-40B4-BE49-F238E27FC236}">
                      <a16:creationId xmlns:a16="http://schemas.microsoft.com/office/drawing/2014/main" id="{4F7F20AC-2D07-278B-4685-D560FC712B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" y="2729"/>
                  <a:ext cx="3333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0" name="Line 62">
                  <a:extLst>
                    <a:ext uri="{FF2B5EF4-FFF2-40B4-BE49-F238E27FC236}">
                      <a16:creationId xmlns:a16="http://schemas.microsoft.com/office/drawing/2014/main" id="{47210F20-5FE4-0A80-CC76-E8BE92DDC6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667" y="16370"/>
                  <a:ext cx="3333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1" name="Line 63">
                  <a:extLst>
                    <a:ext uri="{FF2B5EF4-FFF2-40B4-BE49-F238E27FC236}">
                      <a16:creationId xmlns:a16="http://schemas.microsoft.com/office/drawing/2014/main" id="{B07A6337-8466-64F3-BA6B-1ECB721933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" y="16370"/>
                  <a:ext cx="3333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2" name="Line 64">
                  <a:extLst>
                    <a:ext uri="{FF2B5EF4-FFF2-40B4-BE49-F238E27FC236}">
                      <a16:creationId xmlns:a16="http://schemas.microsoft.com/office/drawing/2014/main" id="{88227079-C12A-AE75-5DCE-2448DB7D65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61" y="17258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3" name="Line 65">
                  <a:extLst>
                    <a:ext uri="{FF2B5EF4-FFF2-40B4-BE49-F238E27FC236}">
                      <a16:creationId xmlns:a16="http://schemas.microsoft.com/office/drawing/2014/main" id="{F812C08A-EB9B-69A5-6E55-530820012F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" y="17258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4" name="Line 66">
                  <a:extLst>
                    <a:ext uri="{FF2B5EF4-FFF2-40B4-BE49-F238E27FC236}">
                      <a16:creationId xmlns:a16="http://schemas.microsoft.com/office/drawing/2014/main" id="{1FFA2653-C3D0-6719-CA7A-8D084ABA91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" y="19987"/>
                  <a:ext cx="19998" cy="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5" name="Line 67">
                  <a:extLst>
                    <a:ext uri="{FF2B5EF4-FFF2-40B4-BE49-F238E27FC236}">
                      <a16:creationId xmlns:a16="http://schemas.microsoft.com/office/drawing/2014/main" id="{71542730-1124-F530-212E-21912F2DCF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628" y="3617"/>
                  <a:ext cx="39" cy="127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6" name="Line 68">
                  <a:extLst>
                    <a:ext uri="{FF2B5EF4-FFF2-40B4-BE49-F238E27FC236}">
                      <a16:creationId xmlns:a16="http://schemas.microsoft.com/office/drawing/2014/main" id="{369B7D59-DF31-99F4-00C2-43A9FEA6C6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35" y="3617"/>
                  <a:ext cx="39" cy="127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7" name="Line 69">
                  <a:extLst>
                    <a:ext uri="{FF2B5EF4-FFF2-40B4-BE49-F238E27FC236}">
                      <a16:creationId xmlns:a16="http://schemas.microsoft.com/office/drawing/2014/main" id="{C45EBF8C-0FBA-CCF2-260E-EDB82DE007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61" y="0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8" name="Line 70">
                  <a:extLst>
                    <a:ext uri="{FF2B5EF4-FFF2-40B4-BE49-F238E27FC236}">
                      <a16:creationId xmlns:a16="http://schemas.microsoft.com/office/drawing/2014/main" id="{B4D4D55B-DBE8-5B59-4E7A-88201F58B6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" y="0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9" name="Line 71">
                  <a:extLst>
                    <a:ext uri="{FF2B5EF4-FFF2-40B4-BE49-F238E27FC236}">
                      <a16:creationId xmlns:a16="http://schemas.microsoft.com/office/drawing/2014/main" id="{166FBB04-B212-C731-F523-BC82D15B52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" y="0"/>
                  <a:ext cx="19998" cy="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</p:grpSp>
          <p:sp>
            <p:nvSpPr>
              <p:cNvPr id="25" name="Rectangle 72">
                <a:extLst>
                  <a:ext uri="{FF2B5EF4-FFF2-40B4-BE49-F238E27FC236}">
                    <a16:creationId xmlns:a16="http://schemas.microsoft.com/office/drawing/2014/main" id="{099B5400-A793-FDA0-558B-00C9EB4E8E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3" y="1306"/>
                <a:ext cx="123" cy="9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26" name="Rectangle 73">
                <a:extLst>
                  <a:ext uri="{FF2B5EF4-FFF2-40B4-BE49-F238E27FC236}">
                    <a16:creationId xmlns:a16="http://schemas.microsoft.com/office/drawing/2014/main" id="{8A2D3299-E7B0-4C14-691D-5B04B10F20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3" y="1488"/>
                <a:ext cx="123" cy="90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27" name="Rectangle 74">
                <a:extLst>
                  <a:ext uri="{FF2B5EF4-FFF2-40B4-BE49-F238E27FC236}">
                    <a16:creationId xmlns:a16="http://schemas.microsoft.com/office/drawing/2014/main" id="{3B1E6CCA-D902-0EF8-1CAB-09857FFF4C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3" y="1669"/>
                <a:ext cx="123" cy="9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</p:grpSp>
        <p:sp>
          <p:nvSpPr>
            <p:cNvPr id="18" name="Rectangle 75">
              <a:extLst>
                <a:ext uri="{FF2B5EF4-FFF2-40B4-BE49-F238E27FC236}">
                  <a16:creationId xmlns:a16="http://schemas.microsoft.com/office/drawing/2014/main" id="{806549CE-0BCF-E3F4-B123-CC5D1938D3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7" y="1447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3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9" name="Rectangle 76">
              <a:extLst>
                <a:ext uri="{FF2B5EF4-FFF2-40B4-BE49-F238E27FC236}">
                  <a16:creationId xmlns:a16="http://schemas.microsoft.com/office/drawing/2014/main" id="{19C321C0-FB2A-7A25-31D7-D96C77D5B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" y="1440"/>
              <a:ext cx="17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r"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2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20" name="Rectangle 77">
              <a:extLst>
                <a:ext uri="{FF2B5EF4-FFF2-40B4-BE49-F238E27FC236}">
                  <a16:creationId xmlns:a16="http://schemas.microsoft.com/office/drawing/2014/main" id="{D5318C03-AF7A-4F0B-F59C-EA3C4D778B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" y="1440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1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21" name="Line 78">
              <a:extLst>
                <a:ext uri="{FF2B5EF4-FFF2-40B4-BE49-F238E27FC236}">
                  <a16:creationId xmlns:a16="http://schemas.microsoft.com/office/drawing/2014/main" id="{C3595E6D-A5F3-4279-3E0D-820248163C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208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22" name="Line 79">
              <a:extLst>
                <a:ext uri="{FF2B5EF4-FFF2-40B4-BE49-F238E27FC236}">
                  <a16:creationId xmlns:a16="http://schemas.microsoft.com/office/drawing/2014/main" id="{6CCCEAE6-C03A-BA0C-1D6E-6747CD4F74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576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23" name="Line 80">
              <a:extLst>
                <a:ext uri="{FF2B5EF4-FFF2-40B4-BE49-F238E27FC236}">
                  <a16:creationId xmlns:a16="http://schemas.microsoft.com/office/drawing/2014/main" id="{411C5830-F711-81DA-1E15-2817EA0E23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576"/>
              <a:ext cx="0" cy="19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</p:grpSp>
      <p:grpSp>
        <p:nvGrpSpPr>
          <p:cNvPr id="72" name="Group 81">
            <a:extLst>
              <a:ext uri="{FF2B5EF4-FFF2-40B4-BE49-F238E27FC236}">
                <a16:creationId xmlns:a16="http://schemas.microsoft.com/office/drawing/2014/main" id="{22A37C8C-2137-74E0-AB4F-19BECFB4800F}"/>
              </a:ext>
            </a:extLst>
          </p:cNvPr>
          <p:cNvGrpSpPr>
            <a:grpSpLocks/>
          </p:cNvGrpSpPr>
          <p:nvPr/>
        </p:nvGrpSpPr>
        <p:grpSpPr bwMode="auto">
          <a:xfrm>
            <a:off x="3946525" y="627063"/>
            <a:ext cx="4191000" cy="3052762"/>
            <a:chOff x="2496" y="528"/>
            <a:chExt cx="2640" cy="1923"/>
          </a:xfrm>
        </p:grpSpPr>
        <p:sp>
          <p:nvSpPr>
            <p:cNvPr id="73" name="Rectangle 82">
              <a:extLst>
                <a:ext uri="{FF2B5EF4-FFF2-40B4-BE49-F238E27FC236}">
                  <a16:creationId xmlns:a16="http://schemas.microsoft.com/office/drawing/2014/main" id="{1F13302B-18F2-EFA0-EA8A-D92EF12D3B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200"/>
              <a:ext cx="4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4800">
                  <a:latin typeface="Times New Roman" panose="02020603050405020304" pitchFamily="18" charset="0"/>
                  <a:sym typeface="Symbol" panose="05050102010706020507" pitchFamily="18" charset="2"/>
                </a:rPr>
                <a:t>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74" name="Rectangle 83">
              <a:extLst>
                <a:ext uri="{FF2B5EF4-FFF2-40B4-BE49-F238E27FC236}">
                  <a16:creationId xmlns:a16="http://schemas.microsoft.com/office/drawing/2014/main" id="{EB7B3BAB-0425-7ABE-D9FB-D1A9A7944D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8" y="528"/>
              <a:ext cx="191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5" name="Line 84">
              <a:extLst>
                <a:ext uri="{FF2B5EF4-FFF2-40B4-BE49-F238E27FC236}">
                  <a16:creationId xmlns:a16="http://schemas.microsoft.com/office/drawing/2014/main" id="{EC873B44-7E62-06B2-CD24-3690AE28AE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816"/>
              <a:ext cx="19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6" name="Line 85">
              <a:extLst>
                <a:ext uri="{FF2B5EF4-FFF2-40B4-BE49-F238E27FC236}">
                  <a16:creationId xmlns:a16="http://schemas.microsoft.com/office/drawing/2014/main" id="{69DC47A6-8EDB-DA2F-2AF7-6C474CD6D5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0" y="2254"/>
              <a:ext cx="922" cy="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7" name="Rectangle 86">
              <a:extLst>
                <a:ext uri="{FF2B5EF4-FFF2-40B4-BE49-F238E27FC236}">
                  <a16:creationId xmlns:a16="http://schemas.microsoft.com/office/drawing/2014/main" id="{210075CE-C81B-5FF9-30CD-58EDA76F2F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391"/>
              <a:ext cx="190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chemeClr val="hlink"/>
                  </a:solidFill>
                </a:rPr>
                <a:t>U</a:t>
              </a:r>
              <a:endParaRPr lang="en-US" altLang="et-EE" sz="1200">
                <a:solidFill>
                  <a:schemeClr val="hlin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8" name="Line 87">
              <a:extLst>
                <a:ext uri="{FF2B5EF4-FFF2-40B4-BE49-F238E27FC236}">
                  <a16:creationId xmlns:a16="http://schemas.microsoft.com/office/drawing/2014/main" id="{17DA6D54-8626-8943-489D-A5D4DFA6C0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14" y="899"/>
              <a:ext cx="1" cy="129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9" name="Line 88">
              <a:extLst>
                <a:ext uri="{FF2B5EF4-FFF2-40B4-BE49-F238E27FC236}">
                  <a16:creationId xmlns:a16="http://schemas.microsoft.com/office/drawing/2014/main" id="{91EDA66A-05FD-1BDC-39E8-033C0FB08A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9" y="1423"/>
              <a:ext cx="1" cy="19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0" name="Line 89">
              <a:extLst>
                <a:ext uri="{FF2B5EF4-FFF2-40B4-BE49-F238E27FC236}">
                  <a16:creationId xmlns:a16="http://schemas.microsoft.com/office/drawing/2014/main" id="{BD06839C-BD12-7552-B60E-2ECF73BBC29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792" y="1968"/>
              <a:ext cx="1" cy="19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1" name="Line 90">
              <a:extLst>
                <a:ext uri="{FF2B5EF4-FFF2-40B4-BE49-F238E27FC236}">
                  <a16:creationId xmlns:a16="http://schemas.microsoft.com/office/drawing/2014/main" id="{E03087D4-35EC-B42D-7504-8FE78FEB57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0" y="1423"/>
              <a:ext cx="1" cy="19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2" name="Line 91">
              <a:extLst>
                <a:ext uri="{FF2B5EF4-FFF2-40B4-BE49-F238E27FC236}">
                  <a16:creationId xmlns:a16="http://schemas.microsoft.com/office/drawing/2014/main" id="{3D1FEDFA-B9B0-24CC-8AF4-58467D0EEC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8" y="724"/>
              <a:ext cx="191" cy="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3" name="Rectangle 92">
              <a:extLst>
                <a:ext uri="{FF2B5EF4-FFF2-40B4-BE49-F238E27FC236}">
                  <a16:creationId xmlns:a16="http://schemas.microsoft.com/office/drawing/2014/main" id="{22241483-0422-15F0-2BE4-13096A852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126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n-US" altLang="et-EE" sz="1600" b="1" baseline="-25000">
                  <a:solidFill>
                    <a:srgbClr val="FF3300"/>
                  </a:solidFill>
                </a:rPr>
                <a:t>1</a:t>
              </a:r>
              <a:endParaRPr lang="en-US" altLang="et-EE" sz="16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4" name="Rectangle 93">
              <a:extLst>
                <a:ext uri="{FF2B5EF4-FFF2-40B4-BE49-F238E27FC236}">
                  <a16:creationId xmlns:a16="http://schemas.microsoft.com/office/drawing/2014/main" id="{2BB07D99-0F76-3622-C6F9-AC30148AA9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1872"/>
              <a:ext cx="192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 dirty="0">
                  <a:solidFill>
                    <a:srgbClr val="FF3300"/>
                  </a:solidFill>
                </a:rPr>
                <a:t>I</a:t>
              </a:r>
              <a:r>
                <a:rPr lang="en-US" altLang="et-EE" sz="1600" b="1" baseline="-25000" dirty="0">
                  <a:solidFill>
                    <a:srgbClr val="FF3300"/>
                  </a:solidFill>
                </a:rPr>
                <a:t>3</a:t>
              </a:r>
              <a:endParaRPr lang="en-US" altLang="et-EE" sz="1200" dirty="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5" name="Rectangle 94">
              <a:extLst>
                <a:ext uri="{FF2B5EF4-FFF2-40B4-BE49-F238E27FC236}">
                  <a16:creationId xmlns:a16="http://schemas.microsoft.com/office/drawing/2014/main" id="{B8458C2B-0CEC-7022-CAD2-EC416BC24B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256"/>
              <a:ext cx="568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3</a:t>
              </a:r>
              <a:r>
                <a:rPr lang="en-US" altLang="et-EE" sz="1600"/>
                <a:t>=2k</a:t>
              </a:r>
              <a:r>
                <a:rPr lang="en-US" altLang="et-EE" sz="1600">
                  <a:sym typeface="Symbol" panose="05050102010706020507" pitchFamily="18" charset="2"/>
                </a:rPr>
                <a:t>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86" name="Rectangle 95">
              <a:extLst>
                <a:ext uri="{FF2B5EF4-FFF2-40B4-BE49-F238E27FC236}">
                  <a16:creationId xmlns:a16="http://schemas.microsoft.com/office/drawing/2014/main" id="{3B0ADDAC-6631-95D4-E6E5-9BD7981387B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634" y="1954"/>
              <a:ext cx="281" cy="5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7" name="Line 96">
              <a:extLst>
                <a:ext uri="{FF2B5EF4-FFF2-40B4-BE49-F238E27FC236}">
                  <a16:creationId xmlns:a16="http://schemas.microsoft.com/office/drawing/2014/main" id="{881128A0-C095-B0FE-8961-5706C350B4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8" y="816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8" name="Rectangle 97">
              <a:extLst>
                <a:ext uri="{FF2B5EF4-FFF2-40B4-BE49-F238E27FC236}">
                  <a16:creationId xmlns:a16="http://schemas.microsoft.com/office/drawing/2014/main" id="{29925363-F0BE-1281-007B-2BED030F7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" y="1248"/>
              <a:ext cx="254" cy="58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9" name="Line 98">
              <a:extLst>
                <a:ext uri="{FF2B5EF4-FFF2-40B4-BE49-F238E27FC236}">
                  <a16:creationId xmlns:a16="http://schemas.microsoft.com/office/drawing/2014/main" id="{EEAB2CD9-7216-408E-7EE0-BF8C2C09A1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8" y="182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90" name="Line 99">
              <a:extLst>
                <a:ext uri="{FF2B5EF4-FFF2-40B4-BE49-F238E27FC236}">
                  <a16:creationId xmlns:a16="http://schemas.microsoft.com/office/drawing/2014/main" id="{B86EAAA6-7E05-9B2A-6694-C69CABA5C9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92" y="816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91" name="Rectangle 100">
              <a:extLst>
                <a:ext uri="{FF2B5EF4-FFF2-40B4-BE49-F238E27FC236}">
                  <a16:creationId xmlns:a16="http://schemas.microsoft.com/office/drawing/2014/main" id="{4883E34B-FD32-735B-1CAB-A6DEB252D8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248"/>
              <a:ext cx="253" cy="58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92" name="Line 101">
              <a:extLst>
                <a:ext uri="{FF2B5EF4-FFF2-40B4-BE49-F238E27FC236}">
                  <a16:creationId xmlns:a16="http://schemas.microsoft.com/office/drawing/2014/main" id="{C3135AAF-EC94-9854-2F94-33A45EC1C7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1829"/>
              <a:ext cx="1" cy="4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93" name="Rectangle 102">
              <a:extLst>
                <a:ext uri="{FF2B5EF4-FFF2-40B4-BE49-F238E27FC236}">
                  <a16:creationId xmlns:a16="http://schemas.microsoft.com/office/drawing/2014/main" id="{787C876B-A306-C76F-CF20-8349159947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056"/>
              <a:ext cx="707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2</a:t>
              </a:r>
              <a:r>
                <a:rPr lang="en-US" altLang="et-EE" sz="1600"/>
                <a:t>=1,5k</a:t>
              </a:r>
              <a:r>
                <a:rPr lang="en-US" altLang="et-EE" sz="1600">
                  <a:sym typeface="Symbol" panose="05050102010706020507" pitchFamily="18" charset="2"/>
                </a:rPr>
                <a:t>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94" name="Rectangle 103">
              <a:extLst>
                <a:ext uri="{FF2B5EF4-FFF2-40B4-BE49-F238E27FC236}">
                  <a16:creationId xmlns:a16="http://schemas.microsoft.com/office/drawing/2014/main" id="{FC13C848-3BF5-A2D6-551F-9C2389310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392"/>
              <a:ext cx="157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n-US" altLang="et-EE" sz="1600" b="1" baseline="-25000">
                  <a:solidFill>
                    <a:srgbClr val="FF3300"/>
                  </a:solidFill>
                </a:rPr>
                <a:t>2</a:t>
              </a:r>
              <a:endParaRPr lang="en-US" altLang="et-EE" sz="16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5" name="Rectangle 104">
              <a:extLst>
                <a:ext uri="{FF2B5EF4-FFF2-40B4-BE49-F238E27FC236}">
                  <a16:creationId xmlns:a16="http://schemas.microsoft.com/office/drawing/2014/main" id="{8B8517D4-2465-9EAD-F5AA-6BDE3B8412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056"/>
              <a:ext cx="569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1</a:t>
              </a:r>
              <a:r>
                <a:rPr lang="en-US" altLang="et-EE" sz="1600"/>
                <a:t>=1k</a:t>
              </a:r>
              <a:r>
                <a:rPr lang="en-US" altLang="et-EE" sz="1600">
                  <a:sym typeface="Symbol" panose="05050102010706020507" pitchFamily="18" charset="2"/>
                </a:rPr>
                <a:t>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96" name="Line 105">
              <a:extLst>
                <a:ext uri="{FF2B5EF4-FFF2-40B4-BE49-F238E27FC236}">
                  <a16:creationId xmlns:a16="http://schemas.microsoft.com/office/drawing/2014/main" id="{6E76BA1F-C66E-3E97-6A2C-3CCB0261CC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2256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</p:grpSp>
      <p:grpSp>
        <p:nvGrpSpPr>
          <p:cNvPr id="97" name="Group 106">
            <a:extLst>
              <a:ext uri="{FF2B5EF4-FFF2-40B4-BE49-F238E27FC236}">
                <a16:creationId xmlns:a16="http://schemas.microsoft.com/office/drawing/2014/main" id="{B10429F0-E379-EC65-A354-2FC7D25A7007}"/>
              </a:ext>
            </a:extLst>
          </p:cNvPr>
          <p:cNvGrpSpPr>
            <a:grpSpLocks/>
          </p:cNvGrpSpPr>
          <p:nvPr/>
        </p:nvGrpSpPr>
        <p:grpSpPr bwMode="auto">
          <a:xfrm>
            <a:off x="1812925" y="3751263"/>
            <a:ext cx="6542086" cy="838200"/>
            <a:chOff x="1152" y="2448"/>
            <a:chExt cx="3696" cy="528"/>
          </a:xfrm>
        </p:grpSpPr>
        <p:sp>
          <p:nvSpPr>
            <p:cNvPr id="98" name="Line 107">
              <a:extLst>
                <a:ext uri="{FF2B5EF4-FFF2-40B4-BE49-F238E27FC236}">
                  <a16:creationId xmlns:a16="http://schemas.microsoft.com/office/drawing/2014/main" id="{BB28C3D6-A802-BDBB-ACC7-BA61D50DD7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2" y="2741"/>
              <a:ext cx="576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99" name="Rectangle 108">
              <a:extLst>
                <a:ext uri="{FF2B5EF4-FFF2-40B4-BE49-F238E27FC236}">
                  <a16:creationId xmlns:a16="http://schemas.microsoft.com/office/drawing/2014/main" id="{E8187ABC-1FFC-A354-220B-FDAED9D01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4" y="2496"/>
              <a:ext cx="8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/>
                <a:t>1000x1500</a:t>
              </a:r>
            </a:p>
          </p:txBody>
        </p:sp>
        <p:sp>
          <p:nvSpPr>
            <p:cNvPr id="100" name="Rectangle 109">
              <a:extLst>
                <a:ext uri="{FF2B5EF4-FFF2-40B4-BE49-F238E27FC236}">
                  <a16:creationId xmlns:a16="http://schemas.microsoft.com/office/drawing/2014/main" id="{C216A454-C353-0D03-C542-267F3D6F3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4" y="2732"/>
              <a:ext cx="9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/>
                <a:t>1000 + 1500</a:t>
              </a:r>
            </a:p>
          </p:txBody>
        </p:sp>
        <p:sp>
          <p:nvSpPr>
            <p:cNvPr id="101" name="Line 110">
              <a:extLst>
                <a:ext uri="{FF2B5EF4-FFF2-40B4-BE49-F238E27FC236}">
                  <a16:creationId xmlns:a16="http://schemas.microsoft.com/office/drawing/2014/main" id="{28983C97-AD15-B468-7181-A9FB396226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6" y="2741"/>
              <a:ext cx="864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02" name="Rectangle 111">
              <a:extLst>
                <a:ext uri="{FF2B5EF4-FFF2-40B4-BE49-F238E27FC236}">
                  <a16:creationId xmlns:a16="http://schemas.microsoft.com/office/drawing/2014/main" id="{1A7D3337-A81A-8F40-A70B-B94079D54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638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2000" b="1" i="1" dirty="0"/>
                <a:t>R</a:t>
              </a:r>
              <a:r>
                <a:rPr lang="en-US" altLang="et-EE" sz="2000" b="1" dirty="0"/>
                <a:t> = </a:t>
              </a:r>
              <a:endParaRPr lang="en-US" altLang="et-EE" sz="1200" dirty="0">
                <a:latin typeface="Times New Roman" panose="02020603050405020304" pitchFamily="18" charset="0"/>
              </a:endParaRPr>
            </a:p>
          </p:txBody>
        </p:sp>
        <p:sp>
          <p:nvSpPr>
            <p:cNvPr id="103" name="Rectangle 112">
              <a:extLst>
                <a:ext uri="{FF2B5EF4-FFF2-40B4-BE49-F238E27FC236}">
                  <a16:creationId xmlns:a16="http://schemas.microsoft.com/office/drawing/2014/main" id="{11702CC3-458B-6252-1221-D2DF82DC0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5" y="2496"/>
              <a:ext cx="404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 i="1"/>
                <a:t>R</a:t>
              </a:r>
              <a:r>
                <a:rPr lang="en-US" altLang="et-EE" sz="2000" b="1" baseline="-25000"/>
                <a:t>1</a:t>
              </a:r>
              <a:r>
                <a:rPr lang="en-US" altLang="et-EE" sz="2000" b="1" i="1"/>
                <a:t>R</a:t>
              </a:r>
              <a:r>
                <a:rPr lang="en-US" altLang="et-EE" sz="2000" b="1" baseline="-25000"/>
                <a:t>2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04" name="Rectangle 113">
              <a:extLst>
                <a:ext uri="{FF2B5EF4-FFF2-40B4-BE49-F238E27FC236}">
                  <a16:creationId xmlns:a16="http://schemas.microsoft.com/office/drawing/2014/main" id="{8AFD16C3-490B-15C8-5EDE-684ABE43F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2732"/>
              <a:ext cx="518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 i="1"/>
                <a:t>R</a:t>
              </a:r>
              <a:r>
                <a:rPr lang="en-US" altLang="et-EE" sz="2000" b="1" baseline="-25000"/>
                <a:t>1</a:t>
              </a:r>
              <a:r>
                <a:rPr lang="en-US" altLang="et-EE" sz="2000" b="1"/>
                <a:t>+ </a:t>
              </a:r>
              <a:r>
                <a:rPr lang="en-US" altLang="et-EE" sz="2000" b="1" i="1"/>
                <a:t>R</a:t>
              </a:r>
              <a:r>
                <a:rPr lang="en-US" altLang="et-EE" sz="2000" b="1" baseline="-25000"/>
                <a:t>2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05" name="Text Box 114">
              <a:extLst>
                <a:ext uri="{FF2B5EF4-FFF2-40B4-BE49-F238E27FC236}">
                  <a16:creationId xmlns:a16="http://schemas.microsoft.com/office/drawing/2014/main" id="{721C57DB-DBA1-6A0A-FDD3-30137AF231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448"/>
              <a:ext cx="3312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altLang="et-EE" sz="2000" b="1" dirty="0">
                <a:latin typeface="Times New Roman" panose="02020603050405020304" pitchFamily="18" charset="0"/>
              </a:endParaRPr>
            </a:p>
            <a:p>
              <a:pPr algn="ctr" eaLnBrk="0" hangingPunct="0"/>
              <a:r>
                <a:rPr lang="en-US" altLang="et-EE" sz="2000" b="1" dirty="0">
                  <a:latin typeface="Times New Roman" panose="02020603050405020304" pitchFamily="18" charset="0"/>
                </a:rPr>
                <a:t>  </a:t>
              </a:r>
              <a:r>
                <a:rPr lang="et-EE" altLang="et-EE" sz="2000" b="1" dirty="0">
                  <a:latin typeface="Times New Roman" panose="02020603050405020304" pitchFamily="18" charset="0"/>
                </a:rPr>
                <a:t>          +</a:t>
              </a:r>
              <a:r>
                <a:rPr lang="en-US" altLang="et-EE" sz="2000" b="1" dirty="0"/>
                <a:t> </a:t>
              </a:r>
              <a:r>
                <a:rPr lang="en-US" altLang="et-EE" sz="2000" b="1" i="1" dirty="0"/>
                <a:t>R</a:t>
              </a:r>
              <a:r>
                <a:rPr lang="en-US" altLang="et-EE" sz="2000" b="1" baseline="-25000" dirty="0"/>
                <a:t>3</a:t>
              </a:r>
              <a:r>
                <a:rPr lang="en-US" altLang="et-EE" sz="2000" b="1" dirty="0"/>
                <a:t> =     </a:t>
              </a:r>
              <a:r>
                <a:rPr lang="et-EE" altLang="et-EE" sz="2000" b="1" dirty="0"/>
                <a:t>                                  </a:t>
              </a:r>
              <a:r>
                <a:rPr lang="en-US" altLang="et-EE" sz="2000" b="1" dirty="0"/>
                <a:t>+ 2000 = 2600 </a:t>
              </a:r>
              <a:r>
                <a:rPr lang="en-US" altLang="et-EE" sz="2000" b="1" dirty="0">
                  <a:sym typeface="Symbol" panose="05050102010706020507" pitchFamily="18" charset="2"/>
                </a:rPr>
                <a:t></a:t>
              </a:r>
              <a:endParaRPr lang="en-US" altLang="et-EE" sz="2000" b="1" dirty="0">
                <a:latin typeface="Times New Roman" panose="02020603050405020304" pitchFamily="18" charset="0"/>
              </a:endParaRPr>
            </a:p>
            <a:p>
              <a:pPr eaLnBrk="0" hangingPunct="0"/>
              <a:endParaRPr lang="en-US" altLang="et-EE" sz="2000" b="1" dirty="0">
                <a:latin typeface="Times New Roman" panose="02020603050405020304" pitchFamily="18" charset="0"/>
              </a:endParaRPr>
            </a:p>
            <a:p>
              <a:pPr eaLnBrk="0" hangingPunct="0"/>
              <a:endParaRPr lang="en-US" altLang="et-EE" sz="12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06" name="Group 3">
            <a:extLst>
              <a:ext uri="{FF2B5EF4-FFF2-40B4-BE49-F238E27FC236}">
                <a16:creationId xmlns:a16="http://schemas.microsoft.com/office/drawing/2014/main" id="{B16966E9-76DF-0D52-CC8C-6E3F9BDA9ECB}"/>
              </a:ext>
            </a:extLst>
          </p:cNvPr>
          <p:cNvGrpSpPr>
            <a:grpSpLocks/>
          </p:cNvGrpSpPr>
          <p:nvPr/>
        </p:nvGrpSpPr>
        <p:grpSpPr bwMode="auto">
          <a:xfrm>
            <a:off x="1363910" y="4437063"/>
            <a:ext cx="5862389" cy="846137"/>
            <a:chOff x="1824" y="3072"/>
            <a:chExt cx="2304" cy="533"/>
          </a:xfrm>
        </p:grpSpPr>
        <p:sp>
          <p:nvSpPr>
            <p:cNvPr id="107" name="Rectangle 4">
              <a:extLst>
                <a:ext uri="{FF2B5EF4-FFF2-40B4-BE49-F238E27FC236}">
                  <a16:creationId xmlns:a16="http://schemas.microsoft.com/office/drawing/2014/main" id="{E4DD4BE4-337C-5DA7-EF7D-6F9461D1CE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072"/>
              <a:ext cx="2304" cy="5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endParaRPr lang="en-US" altLang="et-EE" sz="2000" b="1" i="1" dirty="0"/>
            </a:p>
            <a:p>
              <a:pPr eaLnBrk="0" hangingPunct="0"/>
              <a:r>
                <a:rPr lang="en-US" altLang="et-EE" sz="2000" b="1" i="1" dirty="0"/>
                <a:t>I</a:t>
              </a:r>
              <a:r>
                <a:rPr lang="en-US" altLang="et-EE" sz="2000" b="1" dirty="0"/>
                <a:t> =</a:t>
              </a:r>
              <a:r>
                <a:rPr lang="et-EE" altLang="et-EE" sz="2000" b="1" dirty="0"/>
                <a:t>                  </a:t>
              </a:r>
              <a:r>
                <a:rPr lang="en-US" altLang="et-EE" sz="2000" b="1" dirty="0"/>
                <a:t>        </a:t>
              </a:r>
              <a:r>
                <a:rPr lang="et-EE" altLang="et-EE" sz="2000" b="1" dirty="0"/>
                <a:t>  </a:t>
              </a:r>
              <a:r>
                <a:rPr lang="en-US" altLang="et-EE" sz="2000" b="1" dirty="0"/>
                <a:t>= </a:t>
              </a:r>
              <a:r>
                <a:rPr lang="et-EE" altLang="et-EE" sz="2000" b="1" dirty="0"/>
                <a:t>                                </a:t>
              </a:r>
              <a:r>
                <a:rPr lang="en-US" altLang="et-EE" sz="2000" b="1" dirty="0"/>
                <a:t>= </a:t>
              </a:r>
              <a:r>
                <a:rPr lang="et-EE" altLang="et-EE" sz="2000" b="1" dirty="0"/>
                <a:t>0,0846 = 85 m</a:t>
              </a:r>
              <a:r>
                <a:rPr lang="en-US" altLang="et-EE" sz="2000" b="1" dirty="0"/>
                <a:t>A</a:t>
              </a:r>
              <a:endParaRPr lang="en-US" altLang="et-EE" sz="2000" b="1" i="1" dirty="0"/>
            </a:p>
            <a:p>
              <a:pPr eaLnBrk="0" hangingPunct="0"/>
              <a:endParaRPr lang="en-US" altLang="et-EE" sz="1200" dirty="0">
                <a:latin typeface="Times New Roman" panose="02020603050405020304" pitchFamily="18" charset="0"/>
              </a:endParaRPr>
            </a:p>
          </p:txBody>
        </p:sp>
        <p:sp>
          <p:nvSpPr>
            <p:cNvPr id="108" name="Line 5">
              <a:extLst>
                <a:ext uri="{FF2B5EF4-FFF2-40B4-BE49-F238E27FC236}">
                  <a16:creationId xmlns:a16="http://schemas.microsoft.com/office/drawing/2014/main" id="{804267EB-3FDB-CE7B-9208-24C4666407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5" y="3366"/>
              <a:ext cx="33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09" name="Rectangle 6">
              <a:extLst>
                <a:ext uri="{FF2B5EF4-FFF2-40B4-BE49-F238E27FC236}">
                  <a16:creationId xmlns:a16="http://schemas.microsoft.com/office/drawing/2014/main" id="{93EE4358-39BA-8635-59FD-E17DFEEB7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3" y="3129"/>
              <a:ext cx="203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 i="1"/>
                <a:t>U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10" name="Rectangle 7">
              <a:extLst>
                <a:ext uri="{FF2B5EF4-FFF2-40B4-BE49-F238E27FC236}">
                  <a16:creationId xmlns:a16="http://schemas.microsoft.com/office/drawing/2014/main" id="{F9E028D0-B818-8A17-D18D-F2EDFA2A7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3" y="3366"/>
              <a:ext cx="203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 i="1"/>
                <a:t>R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11" name="Line 8">
              <a:extLst>
                <a:ext uri="{FF2B5EF4-FFF2-40B4-BE49-F238E27FC236}">
                  <a16:creationId xmlns:a16="http://schemas.microsoft.com/office/drawing/2014/main" id="{382303D5-2851-26B8-96F2-5B0B3240A5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37" y="3366"/>
              <a:ext cx="54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12" name="Rectangle 9">
              <a:extLst>
                <a:ext uri="{FF2B5EF4-FFF2-40B4-BE49-F238E27FC236}">
                  <a16:creationId xmlns:a16="http://schemas.microsoft.com/office/drawing/2014/main" id="{87650143-8A9C-4016-8CD1-B3583C9E7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7" y="3130"/>
              <a:ext cx="5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 dirty="0"/>
                <a:t>220</a:t>
              </a:r>
              <a:endParaRPr lang="en-US" altLang="et-EE" sz="1200" dirty="0">
                <a:latin typeface="Times New Roman" panose="02020603050405020304" pitchFamily="18" charset="0"/>
              </a:endParaRPr>
            </a:p>
          </p:txBody>
        </p:sp>
        <p:sp>
          <p:nvSpPr>
            <p:cNvPr id="113" name="Rectangle 10">
              <a:extLst>
                <a:ext uri="{FF2B5EF4-FFF2-40B4-BE49-F238E27FC236}">
                  <a16:creationId xmlns:a16="http://schemas.microsoft.com/office/drawing/2014/main" id="{4ED7960A-C98A-ED90-B90F-A3286B491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7" y="3366"/>
              <a:ext cx="5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t-EE" altLang="et-EE" sz="2000" b="1"/>
                <a:t>2600</a:t>
              </a:r>
              <a:endParaRPr lang="en-US" altLang="et-EE" sz="2000" b="1"/>
            </a:p>
          </p:txBody>
        </p:sp>
      </p:grpSp>
      <p:sp>
        <p:nvSpPr>
          <p:cNvPr id="114" name="Text Box 115">
            <a:extLst>
              <a:ext uri="{FF2B5EF4-FFF2-40B4-BE49-F238E27FC236}">
                <a16:creationId xmlns:a16="http://schemas.microsoft.com/office/drawing/2014/main" id="{907167A2-8A37-2CE4-B913-FE7DBD2DF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5" y="5199063"/>
            <a:ext cx="5910263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n-US" altLang="et-EE" sz="2000" b="1" i="1" dirty="0"/>
              <a:t>I</a:t>
            </a:r>
            <a:r>
              <a:rPr lang="en-US" altLang="et-EE" sz="2000" b="1" baseline="-25000" dirty="0"/>
              <a:t>3</a:t>
            </a:r>
            <a:r>
              <a:rPr lang="en-US" altLang="et-EE" sz="2000" b="1" dirty="0"/>
              <a:t>= </a:t>
            </a:r>
            <a:r>
              <a:rPr lang="en-US" altLang="et-EE" sz="2000" b="1" i="1" dirty="0"/>
              <a:t>I </a:t>
            </a:r>
            <a:r>
              <a:rPr lang="en-US" altLang="et-EE" sz="2000" b="1" dirty="0"/>
              <a:t>= 85 mA</a:t>
            </a:r>
            <a:r>
              <a:rPr lang="et-EE" altLang="et-EE" sz="2000" b="1" dirty="0"/>
              <a:t>      </a:t>
            </a:r>
            <a:r>
              <a:rPr lang="en-US" altLang="et-EE" sz="2000" b="1" i="1" dirty="0"/>
              <a:t>U</a:t>
            </a:r>
            <a:r>
              <a:rPr lang="en-US" altLang="et-EE" sz="2000" b="1" baseline="-25000" dirty="0"/>
              <a:t>3</a:t>
            </a:r>
            <a:r>
              <a:rPr lang="en-US" altLang="et-EE" sz="2000" b="1" dirty="0"/>
              <a:t> = </a:t>
            </a:r>
            <a:r>
              <a:rPr lang="en-US" altLang="et-EE" sz="2000" b="1" i="1" dirty="0"/>
              <a:t>I</a:t>
            </a:r>
            <a:r>
              <a:rPr lang="en-US" altLang="et-EE" sz="2000" b="1" baseline="-25000" dirty="0"/>
              <a:t>3</a:t>
            </a:r>
            <a:r>
              <a:rPr lang="en-US" altLang="et-EE" sz="2000" b="1" i="1" dirty="0"/>
              <a:t>R</a:t>
            </a:r>
            <a:r>
              <a:rPr lang="en-US" altLang="et-EE" sz="2000" b="1" baseline="-25000" dirty="0"/>
              <a:t>3</a:t>
            </a:r>
            <a:r>
              <a:rPr lang="en-US" altLang="et-EE" sz="2000" b="1" dirty="0"/>
              <a:t> = 0,085x2000 = 170 V  </a:t>
            </a:r>
            <a:endParaRPr lang="en-US" altLang="et-EE" sz="1200" dirty="0">
              <a:latin typeface="Times New Roman" panose="02020603050405020304" pitchFamily="18" charset="0"/>
            </a:endParaRPr>
          </a:p>
        </p:txBody>
      </p:sp>
      <p:grpSp>
        <p:nvGrpSpPr>
          <p:cNvPr id="115" name="Group 116">
            <a:extLst>
              <a:ext uri="{FF2B5EF4-FFF2-40B4-BE49-F238E27FC236}">
                <a16:creationId xmlns:a16="http://schemas.microsoft.com/office/drawing/2014/main" id="{6CAF793C-A7AD-F41D-A1E5-84700941CD91}"/>
              </a:ext>
            </a:extLst>
          </p:cNvPr>
          <p:cNvGrpSpPr>
            <a:grpSpLocks/>
          </p:cNvGrpSpPr>
          <p:nvPr/>
        </p:nvGrpSpPr>
        <p:grpSpPr bwMode="auto">
          <a:xfrm>
            <a:off x="1498599" y="5516563"/>
            <a:ext cx="5135564" cy="846137"/>
            <a:chOff x="864" y="3600"/>
            <a:chExt cx="2157" cy="533"/>
          </a:xfrm>
        </p:grpSpPr>
        <p:sp>
          <p:nvSpPr>
            <p:cNvPr id="116" name="Rectangle 117">
              <a:extLst>
                <a:ext uri="{FF2B5EF4-FFF2-40B4-BE49-F238E27FC236}">
                  <a16:creationId xmlns:a16="http://schemas.microsoft.com/office/drawing/2014/main" id="{52E36A6E-DC59-C294-65E0-1ADBC8D627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600"/>
              <a:ext cx="2157" cy="5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endParaRPr lang="en-US" altLang="et-EE" sz="2000" b="1" i="1" dirty="0"/>
            </a:p>
            <a:p>
              <a:pPr eaLnBrk="0" hangingPunct="0"/>
              <a:r>
                <a:rPr lang="en-US" altLang="et-EE" sz="2000" b="1" i="1" dirty="0"/>
                <a:t>I</a:t>
              </a:r>
              <a:r>
                <a:rPr lang="en-US" altLang="et-EE" sz="2000" b="1" baseline="-25000" dirty="0"/>
                <a:t>1</a:t>
              </a:r>
              <a:r>
                <a:rPr lang="en-US" altLang="et-EE" sz="2000" b="1" dirty="0"/>
                <a:t>=</a:t>
              </a:r>
              <a:r>
                <a:rPr lang="et-EE" altLang="et-EE" sz="2000" b="1" dirty="0"/>
                <a:t>             </a:t>
              </a:r>
              <a:r>
                <a:rPr lang="en-US" altLang="et-EE" sz="2000" b="1" dirty="0"/>
                <a:t>   </a:t>
              </a:r>
              <a:r>
                <a:rPr lang="et-EE" altLang="et-EE" sz="2000" b="1" dirty="0"/>
                <a:t>           </a:t>
              </a:r>
              <a:r>
                <a:rPr lang="en-US" altLang="et-EE" sz="2000" b="1" dirty="0"/>
                <a:t>=</a:t>
              </a:r>
              <a:r>
                <a:rPr lang="et-EE" altLang="et-EE" sz="2000" b="1" dirty="0"/>
                <a:t>                             </a:t>
              </a:r>
              <a:r>
                <a:rPr lang="en-US" altLang="et-EE" sz="2000" b="1" dirty="0"/>
                <a:t>= 50 mA</a:t>
              </a:r>
              <a:r>
                <a:rPr lang="et-EE" altLang="et-EE" sz="2000" b="1" dirty="0"/>
                <a:t> = 0,05</a:t>
              </a:r>
              <a:endParaRPr lang="en-US" altLang="et-EE" sz="2000" b="1" i="1" dirty="0"/>
            </a:p>
            <a:p>
              <a:pPr eaLnBrk="0" hangingPunct="0"/>
              <a:endParaRPr lang="en-US" altLang="et-EE" sz="1200" dirty="0">
                <a:latin typeface="Times New Roman" panose="02020603050405020304" pitchFamily="18" charset="0"/>
              </a:endParaRPr>
            </a:p>
          </p:txBody>
        </p:sp>
        <p:sp>
          <p:nvSpPr>
            <p:cNvPr id="117" name="Rectangle 118">
              <a:extLst>
                <a:ext uri="{FF2B5EF4-FFF2-40B4-BE49-F238E27FC236}">
                  <a16:creationId xmlns:a16="http://schemas.microsoft.com/office/drawing/2014/main" id="{5E856785-58FF-E867-3DD5-145454DBB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7" y="3894"/>
              <a:ext cx="23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 i="1"/>
                <a:t>R</a:t>
              </a:r>
              <a:r>
                <a:rPr lang="en-US" altLang="et-EE" sz="2000" b="1" baseline="-25000"/>
                <a:t>1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18" name="Line 119">
              <a:extLst>
                <a:ext uri="{FF2B5EF4-FFF2-40B4-BE49-F238E27FC236}">
                  <a16:creationId xmlns:a16="http://schemas.microsoft.com/office/drawing/2014/main" id="{785CE028-29E1-BE88-4308-C453EADFFD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4" y="3894"/>
              <a:ext cx="4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19" name="Rectangle 120">
              <a:extLst>
                <a:ext uri="{FF2B5EF4-FFF2-40B4-BE49-F238E27FC236}">
                  <a16:creationId xmlns:a16="http://schemas.microsoft.com/office/drawing/2014/main" id="{57347EAB-63AF-69AB-1C68-AA191DC7CC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3894"/>
              <a:ext cx="46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/>
                <a:t>1000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20" name="Rectangle 121">
              <a:extLst>
                <a:ext uri="{FF2B5EF4-FFF2-40B4-BE49-F238E27FC236}">
                  <a16:creationId xmlns:a16="http://schemas.microsoft.com/office/drawing/2014/main" id="{8C0C9A66-9A60-6EA5-8408-252E67D4C9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0" y="3658"/>
              <a:ext cx="634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/>
                <a:t>220-170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21" name="Rectangle 122">
              <a:extLst>
                <a:ext uri="{FF2B5EF4-FFF2-40B4-BE49-F238E27FC236}">
                  <a16:creationId xmlns:a16="http://schemas.microsoft.com/office/drawing/2014/main" id="{3AA3048F-6A57-61A3-34F8-FE88155C5B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4" y="3658"/>
              <a:ext cx="519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 i="1"/>
                <a:t>U</a:t>
              </a:r>
              <a:r>
                <a:rPr lang="en-US" altLang="et-EE" sz="2000" b="1"/>
                <a:t>-</a:t>
              </a:r>
              <a:r>
                <a:rPr lang="en-US" altLang="et-EE" sz="2000" b="1" i="1"/>
                <a:t>U</a:t>
              </a:r>
              <a:r>
                <a:rPr lang="en-US" altLang="et-EE" sz="2000" b="1" baseline="-25000"/>
                <a:t>3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22" name="Line 123">
              <a:extLst>
                <a:ext uri="{FF2B5EF4-FFF2-40B4-BE49-F238E27FC236}">
                  <a16:creationId xmlns:a16="http://schemas.microsoft.com/office/drawing/2014/main" id="{403A20B9-3B40-70FF-341B-54CFD39B23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3894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</p:grpSp>
      <p:grpSp>
        <p:nvGrpSpPr>
          <p:cNvPr id="123" name="Group 124">
            <a:extLst>
              <a:ext uri="{FF2B5EF4-FFF2-40B4-BE49-F238E27FC236}">
                <a16:creationId xmlns:a16="http://schemas.microsoft.com/office/drawing/2014/main" id="{0BC7408C-3D27-BCB7-51B1-AD8BAE6B0BD6}"/>
              </a:ext>
            </a:extLst>
          </p:cNvPr>
          <p:cNvGrpSpPr>
            <a:grpSpLocks/>
          </p:cNvGrpSpPr>
          <p:nvPr/>
        </p:nvGrpSpPr>
        <p:grpSpPr bwMode="auto">
          <a:xfrm>
            <a:off x="6958743" y="5516563"/>
            <a:ext cx="4369657" cy="846137"/>
            <a:chOff x="3168" y="3600"/>
            <a:chExt cx="1671" cy="533"/>
          </a:xfrm>
        </p:grpSpPr>
        <p:sp>
          <p:nvSpPr>
            <p:cNvPr id="124" name="Rectangle 125">
              <a:extLst>
                <a:ext uri="{FF2B5EF4-FFF2-40B4-BE49-F238E27FC236}">
                  <a16:creationId xmlns:a16="http://schemas.microsoft.com/office/drawing/2014/main" id="{2757B9B1-8999-E34D-48DC-80EB1A4F5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3600"/>
              <a:ext cx="1671" cy="5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endParaRPr lang="en-US" altLang="et-EE" sz="2000" b="1" i="1" dirty="0"/>
            </a:p>
            <a:p>
              <a:pPr eaLnBrk="0" hangingPunct="0"/>
              <a:r>
                <a:rPr lang="en-US" altLang="et-EE" sz="2000" b="1" i="1" dirty="0"/>
                <a:t>I</a:t>
              </a:r>
              <a:r>
                <a:rPr lang="en-US" altLang="et-EE" sz="2000" b="1" baseline="-25000" dirty="0"/>
                <a:t>2</a:t>
              </a:r>
              <a:r>
                <a:rPr lang="en-US" altLang="et-EE" sz="2000" b="1" dirty="0"/>
                <a:t>=  </a:t>
              </a:r>
              <a:r>
                <a:rPr lang="et-EE" altLang="et-EE" sz="2000" b="1" dirty="0"/>
                <a:t>                                     </a:t>
              </a:r>
              <a:r>
                <a:rPr lang="en-US" altLang="et-EE" sz="2000" b="1" dirty="0"/>
                <a:t>= 35 mA</a:t>
              </a:r>
              <a:r>
                <a:rPr lang="et-EE" altLang="et-EE" sz="2000" b="1" dirty="0"/>
                <a:t> = 0,035</a:t>
              </a:r>
              <a:endParaRPr lang="en-US" altLang="et-EE" sz="2000" b="1" i="1" dirty="0"/>
            </a:p>
            <a:p>
              <a:pPr eaLnBrk="0" hangingPunct="0"/>
              <a:endParaRPr lang="en-US" altLang="et-EE" sz="1200" dirty="0">
                <a:latin typeface="Times New Roman" panose="02020603050405020304" pitchFamily="18" charset="0"/>
              </a:endParaRPr>
            </a:p>
          </p:txBody>
        </p:sp>
        <p:sp>
          <p:nvSpPr>
            <p:cNvPr id="125" name="Line 126">
              <a:extLst>
                <a:ext uri="{FF2B5EF4-FFF2-40B4-BE49-F238E27FC236}">
                  <a16:creationId xmlns:a16="http://schemas.microsoft.com/office/drawing/2014/main" id="{C59C19BD-A75C-1649-95EC-EA008F4E88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99" y="3894"/>
              <a:ext cx="6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26" name="Rectangle 127">
              <a:extLst>
                <a:ext uri="{FF2B5EF4-FFF2-40B4-BE49-F238E27FC236}">
                  <a16:creationId xmlns:a16="http://schemas.microsoft.com/office/drawing/2014/main" id="{C615F108-F639-3D9F-ACC5-CD8993ECC8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9" y="3658"/>
              <a:ext cx="634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/>
                <a:t>220-170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27" name="Rectangle 128">
              <a:extLst>
                <a:ext uri="{FF2B5EF4-FFF2-40B4-BE49-F238E27FC236}">
                  <a16:creationId xmlns:a16="http://schemas.microsoft.com/office/drawing/2014/main" id="{ACAD1034-F5D4-EC37-BC83-7E7CCB0AC9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894"/>
              <a:ext cx="46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2000" b="1" dirty="0"/>
                <a:t>1500</a:t>
              </a:r>
              <a:endParaRPr lang="en-US" altLang="et-EE" sz="1200" dirty="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476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6615" y="237876"/>
            <a:ext cx="113792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t-EE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Vabakava</a:t>
            </a:r>
          </a:p>
          <a:p>
            <a:pPr algn="ctr">
              <a:spcAft>
                <a:spcPts val="0"/>
              </a:spcAft>
            </a:pPr>
            <a:endParaRPr lang="et-EE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t-EE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Esitlus/ettekanne/plakat/teatrietendus/väitlus/video teemal: Elektrotehnika</a:t>
            </a:r>
            <a:endParaRPr lang="et-EE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t-E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et-E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Õpilane või väike rühm õpilasi valib endale meelepärase teema elektrotehnikast ning teeb selle kohta pealkirjas toodu. Teema valiku kriteerium on, et see </a:t>
            </a:r>
            <a:r>
              <a:rPr lang="et-EE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peab olema elektrotehnikast</a:t>
            </a:r>
            <a:r>
              <a:rPr lang="et-E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endParaRPr lang="et-EE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t-E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Teema läheb lukku peale selle õpetaja juures registreerimist ning leppides kokku tähtaja, millal õpilane või väike rühm õpilasi seda esitleb/kannab ette. </a:t>
            </a:r>
          </a:p>
          <a:p>
            <a:pPr algn="just">
              <a:spcAft>
                <a:spcPts val="0"/>
              </a:spcAft>
            </a:pPr>
            <a:endParaRPr lang="et-EE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t-E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Kõik enne tööd ja/või töö käigus tekkivad küsimused tuleb õpetajale esitada enne töö tähtaega – kas klassis või e-mailiga.</a:t>
            </a:r>
          </a:p>
          <a:p>
            <a:pPr algn="just">
              <a:spcAft>
                <a:spcPts val="0"/>
              </a:spcAft>
            </a:pPr>
            <a:endParaRPr lang="et-EE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t-E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Teema registreerimise tähtaeg 04.10.2024</a:t>
            </a:r>
          </a:p>
          <a:p>
            <a:pPr algn="just">
              <a:spcAft>
                <a:spcPts val="0"/>
              </a:spcAft>
            </a:pPr>
            <a:endParaRPr lang="et-EE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t-E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Hinde kaal: Kontrolltöö</a:t>
            </a:r>
            <a:endParaRPr lang="et-EE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66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210" y="2272667"/>
            <a:ext cx="10515600" cy="3979452"/>
          </a:xfrm>
        </p:spPr>
        <p:txBody>
          <a:bodyPr/>
          <a:lstStyle/>
          <a:p>
            <a:pPr marL="0" indent="0">
              <a:buNone/>
            </a:pPr>
            <a:r>
              <a:rPr lang="et-EE" dirty="0" err="1">
                <a:latin typeface="Arial" panose="020B0604020202020204" pitchFamily="34" charset="0"/>
                <a:cs typeface="Arial" panose="020B0604020202020204" pitchFamily="34" charset="0"/>
              </a:rPr>
              <a:t>Ohmi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seadus</a:t>
            </a:r>
          </a:p>
          <a:p>
            <a:pPr marL="514350" indent="-514350">
              <a:buFont typeface="+mj-lt"/>
              <a:buAutoNum type="alphaLcParenR"/>
            </a:pPr>
            <a:endParaRPr lang="et-E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385" y="1603374"/>
            <a:ext cx="1550013" cy="1523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ohms-law-illustrat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22" y="0"/>
            <a:ext cx="5745875" cy="685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441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21">
            <a:extLst>
              <a:ext uri="{FF2B5EF4-FFF2-40B4-BE49-F238E27FC236}">
                <a16:creationId xmlns:a16="http://schemas.microsoft.com/office/drawing/2014/main" id="{8645FD62-CBE7-7D9C-F494-474E0FBE5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25" y="114300"/>
            <a:ext cx="1726275" cy="1696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C34C975-B393-4DA6-EBFB-9D8043EC88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915" y="2379240"/>
            <a:ext cx="2438740" cy="15051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59C440E-15DA-583B-E8C7-89E9B0F800E8}"/>
                  </a:ext>
                </a:extLst>
              </p:cNvPr>
              <p:cNvSpPr txBox="1"/>
              <p:nvPr/>
            </p:nvSpPr>
            <p:spPr>
              <a:xfrm>
                <a:off x="2893054" y="2659982"/>
                <a:ext cx="9006845" cy="147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t-EE" sz="3000" i="1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U – pinge - V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t-EE" sz="3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t-EE" sz="3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𝑊</m:t>
                        </m:r>
                      </m:e>
                      <m:sub>
                        <m:r>
                          <a:rPr lang="et-EE" sz="3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sub>
                    </m:sSub>
                    <m:r>
                      <a:rPr lang="et-EE" sz="30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</m:t>
                    </m:r>
                    <m:r>
                      <m:rPr>
                        <m:nor/>
                      </m:rPr>
                      <a:rPr lang="et-EE" sz="3000" smtClean="0"/>
                      <m:t>elektriliste</m:t>
                    </m:r>
                    <m:r>
                      <m:rPr>
                        <m:nor/>
                      </m:rPr>
                      <a:rPr lang="et-EE" sz="3000" smtClean="0"/>
                      <m:t> </m:t>
                    </m:r>
                    <m:r>
                      <m:rPr>
                        <m:nor/>
                      </m:rPr>
                      <a:rPr lang="et-EE" sz="3000" smtClean="0"/>
                      <m:t>j</m:t>
                    </m:r>
                    <m:r>
                      <m:rPr>
                        <m:nor/>
                      </m:rPr>
                      <a:rPr lang="et-EE" sz="3000" smtClean="0"/>
                      <m:t>õ</m:t>
                    </m:r>
                    <m:r>
                      <m:rPr>
                        <m:nor/>
                      </m:rPr>
                      <a:rPr lang="et-EE" sz="3000" smtClean="0"/>
                      <m:t>udude</m:t>
                    </m:r>
                    <m:r>
                      <m:rPr>
                        <m:nor/>
                      </m:rPr>
                      <a:rPr lang="et-EE" sz="3000" smtClean="0"/>
                      <m:t> </m:t>
                    </m:r>
                    <m:r>
                      <m:rPr>
                        <m:nor/>
                      </m:rPr>
                      <a:rPr lang="et-EE" sz="3000" smtClean="0"/>
                      <m:t>tehtav</m:t>
                    </m:r>
                    <m:r>
                      <m:rPr>
                        <m:nor/>
                      </m:rPr>
                      <a:rPr lang="et-EE" sz="3000" smtClean="0"/>
                      <m:t> </m:t>
                    </m:r>
                    <m:r>
                      <m:rPr>
                        <m:nor/>
                      </m:rPr>
                      <a:rPr lang="et-EE" sz="3000" smtClean="0"/>
                      <m:t>t</m:t>
                    </m:r>
                    <m:r>
                      <m:rPr>
                        <m:nor/>
                      </m:rPr>
                      <a:rPr lang="et-EE" sz="3000" smtClean="0"/>
                      <m:t>öö </m:t>
                    </m:r>
                    <m:r>
                      <m:rPr>
                        <m:nor/>
                      </m:rPr>
                      <a:rPr lang="et-EE" sz="3000" smtClean="0"/>
                      <m:t>d</m:t>
                    </m:r>
                    <m:r>
                      <m:rPr>
                        <m:nor/>
                      </m:rPr>
                      <a:rPr lang="et-EE" sz="3000" smtClean="0"/>
                      <m:t>ž</m:t>
                    </m:r>
                    <m:r>
                      <m:rPr>
                        <m:nor/>
                      </m:rPr>
                      <a:rPr lang="et-EE" sz="3000" smtClean="0"/>
                      <m:t>aulides</m:t>
                    </m:r>
                  </m:oMath>
                </a14:m>
                <a:r>
                  <a:rPr lang="et-EE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J</a:t>
                </a:r>
              </a:p>
              <a:p>
                <a:r>
                  <a:rPr lang="et-EE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 – laeng kulonites - C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59C440E-15DA-583B-E8C7-89E9B0F800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3054" y="2659982"/>
                <a:ext cx="9006845" cy="1477328"/>
              </a:xfrm>
              <a:prstGeom prst="rect">
                <a:avLst/>
              </a:prstGeom>
              <a:blipFill>
                <a:blip r:embed="rId5"/>
                <a:stretch>
                  <a:fillRect l="-1625" t="-5350" b="-11523"/>
                </a:stretch>
              </a:blipFill>
            </p:spPr>
            <p:txBody>
              <a:bodyPr/>
              <a:lstStyle/>
              <a:p>
                <a:r>
                  <a:rPr lang="et-E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5C0A7E28-C554-65D1-E918-EAFC435A5845}"/>
              </a:ext>
            </a:extLst>
          </p:cNvPr>
          <p:cNvSpPr txBox="1"/>
          <p:nvPr/>
        </p:nvSpPr>
        <p:spPr>
          <a:xfrm>
            <a:off x="1104900" y="4655235"/>
            <a:ext cx="9855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t-EE" sz="3000" dirty="0"/>
              <a:t>Pinge on 1 volt, kui laengu 1 kulon ümberpaigutamiseks vooluringis või selle osas kulub tööd 1 džaul.</a:t>
            </a:r>
          </a:p>
        </p:txBody>
      </p:sp>
    </p:spTree>
    <p:extLst>
      <p:ext uri="{BB962C8B-B14F-4D97-AF65-F5344CB8AC3E}">
        <p14:creationId xmlns:p14="http://schemas.microsoft.com/office/powerpoint/2010/main" val="2185848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21">
            <a:extLst>
              <a:ext uri="{FF2B5EF4-FFF2-40B4-BE49-F238E27FC236}">
                <a16:creationId xmlns:a16="http://schemas.microsoft.com/office/drawing/2014/main" id="{8645FD62-CBE7-7D9C-F494-474E0FBE5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25" y="114300"/>
            <a:ext cx="1726275" cy="1696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BE5DA44-CE6F-D2EC-394B-3D54CBC677D7}"/>
                  </a:ext>
                </a:extLst>
              </p:cNvPr>
              <p:cNvSpPr txBox="1"/>
              <p:nvPr/>
            </p:nvSpPr>
            <p:spPr>
              <a:xfrm>
                <a:off x="508000" y="2184400"/>
                <a:ext cx="2869375" cy="874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t-EE" sz="40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t-EE" sz="4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t-EE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t-EE" sz="4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t-EE" sz="4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t-EE" sz="4000" dirty="0"/>
                  <a:t>        A=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t-EE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t-EE" sz="4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t-EE" sz="4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t-EE" sz="4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BE5DA44-CE6F-D2EC-394B-3D54CBC677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00" y="2184400"/>
                <a:ext cx="2869375" cy="874342"/>
              </a:xfrm>
              <a:prstGeom prst="rect">
                <a:avLst/>
              </a:prstGeom>
              <a:blipFill>
                <a:blip r:embed="rId4"/>
                <a:stretch>
                  <a:fillRect t="-1389" b="-20833"/>
                </a:stretch>
              </a:blipFill>
            </p:spPr>
            <p:txBody>
              <a:bodyPr/>
              <a:lstStyle/>
              <a:p>
                <a:r>
                  <a:rPr lang="et-E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E2D0868D-C276-D93A-6B8E-E83476D57CF5}"/>
              </a:ext>
            </a:extLst>
          </p:cNvPr>
          <p:cNvSpPr txBox="1"/>
          <p:nvPr/>
        </p:nvSpPr>
        <p:spPr>
          <a:xfrm>
            <a:off x="4000500" y="2436905"/>
            <a:ext cx="6096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3000" dirty="0"/>
              <a:t>1 amper on 1 kulon 1 sekundis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6F6853-7EAD-95DB-E3E2-B25E1E66BD41}"/>
              </a:ext>
            </a:extLst>
          </p:cNvPr>
          <p:cNvSpPr txBox="1"/>
          <p:nvPr/>
        </p:nvSpPr>
        <p:spPr>
          <a:xfrm>
            <a:off x="2921000" y="333487"/>
            <a:ext cx="8255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3000" dirty="0"/>
              <a:t>I – voolutugevus amprites – A </a:t>
            </a:r>
          </a:p>
          <a:p>
            <a:r>
              <a:rPr lang="et-EE" sz="3000" dirty="0"/>
              <a:t>q – laeng, mis aja t vältel läbib juhi, kulonites – C</a:t>
            </a:r>
          </a:p>
          <a:p>
            <a:r>
              <a:rPr lang="et-EE" sz="3000" dirty="0"/>
              <a:t>t – aeg sekundites – 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C35E8B6-30C8-B358-5162-DA44A914E4E7}"/>
                  </a:ext>
                </a:extLst>
              </p:cNvPr>
              <p:cNvSpPr txBox="1"/>
              <p:nvPr/>
            </p:nvSpPr>
            <p:spPr>
              <a:xfrm>
                <a:off x="558800" y="3429000"/>
                <a:ext cx="11074400" cy="24006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t-EE" sz="3000" dirty="0"/>
                  <a:t>1 amper on sellise muutumatu elektrivoolu tugevus, mis kahte lõpmatult pikka ja paralleelset, teineteisest vaakumis 1 meetri kaugusel asetsevat kaduvväikese ringikujulise ristlõikega juhet läbides tekitab nende juhtmete vahel iga meetripikkuse lõigu kohta jõu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t-EE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t-EE" sz="3000" b="0" i="1" smtClean="0">
                            <a:latin typeface="Cambria Math" panose="02040503050406030204" pitchFamily="18" charset="0"/>
                          </a:rPr>
                          <m:t>2∗10</m:t>
                        </m:r>
                      </m:e>
                      <m:sup>
                        <m:r>
                          <a:rPr lang="et-EE" sz="3000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</m:sup>
                    </m:sSup>
                  </m:oMath>
                </a14:m>
                <a:r>
                  <a:rPr lang="et-EE" sz="3000" dirty="0"/>
                  <a:t> njuutonit.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C35E8B6-30C8-B358-5162-DA44A914E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00" y="3429000"/>
                <a:ext cx="11074400" cy="2400657"/>
              </a:xfrm>
              <a:prstGeom prst="rect">
                <a:avLst/>
              </a:prstGeom>
              <a:blipFill>
                <a:blip r:embed="rId5"/>
                <a:stretch>
                  <a:fillRect l="-1322" t="-3053" r="-1267" b="-7125"/>
                </a:stretch>
              </a:blipFill>
            </p:spPr>
            <p:txBody>
              <a:bodyPr/>
              <a:lstStyle/>
              <a:p>
                <a:r>
                  <a:rPr lang="et-E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605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E686A19-4887-B747-527F-6C38562D8B0F}"/>
                  </a:ext>
                </a:extLst>
              </p:cNvPr>
              <p:cNvSpPr txBox="1"/>
              <p:nvPr/>
            </p:nvSpPr>
            <p:spPr>
              <a:xfrm>
                <a:off x="558800" y="203200"/>
                <a:ext cx="11074400" cy="24006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t-EE" sz="3000" dirty="0"/>
                  <a:t>1 amper on sellise muutumatu elektrivoolu tugevus, mis kahte lõpmatult pikka ja paralleelset, teineteisest vaakumis 1 meetri kaugusel asetsevat kaduvväikese ringikujulise ristlõikega juhet läbides tekitab nende juhtmete vahel iga meetripikkuse lõigu kohta jõu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t-EE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t-EE" sz="3000" b="0" i="1" smtClean="0">
                            <a:latin typeface="Cambria Math" panose="02040503050406030204" pitchFamily="18" charset="0"/>
                          </a:rPr>
                          <m:t>2∗10</m:t>
                        </m:r>
                      </m:e>
                      <m:sup>
                        <m:r>
                          <a:rPr lang="et-EE" sz="3000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</m:sup>
                    </m:sSup>
                  </m:oMath>
                </a14:m>
                <a:r>
                  <a:rPr lang="et-EE" sz="3000" dirty="0"/>
                  <a:t> njuutonit.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E686A19-4887-B747-527F-6C38562D8B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00" y="203200"/>
                <a:ext cx="11074400" cy="2400657"/>
              </a:xfrm>
              <a:prstGeom prst="rect">
                <a:avLst/>
              </a:prstGeom>
              <a:blipFill>
                <a:blip r:embed="rId2"/>
                <a:stretch>
                  <a:fillRect l="-1322" t="-3046" r="-1267" b="-7107"/>
                </a:stretch>
              </a:blipFill>
            </p:spPr>
            <p:txBody>
              <a:bodyPr/>
              <a:lstStyle/>
              <a:p>
                <a:r>
                  <a:rPr lang="et-E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C2B455B-3E4A-8F60-9426-910FC039A3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8942" y="2603857"/>
            <a:ext cx="6554115" cy="410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818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21">
            <a:extLst>
              <a:ext uri="{FF2B5EF4-FFF2-40B4-BE49-F238E27FC236}">
                <a16:creationId xmlns:a16="http://schemas.microsoft.com/office/drawing/2014/main" id="{8645FD62-CBE7-7D9C-F494-474E0FBE5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25" y="114300"/>
            <a:ext cx="1726275" cy="1696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406B2B-7ED2-4749-E49D-6DFA6AD37E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825" y="2188210"/>
            <a:ext cx="5760720" cy="16433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7DDF3FF-B99F-A4C0-E7B2-8275A4A4B726}"/>
              </a:ext>
            </a:extLst>
          </p:cNvPr>
          <p:cNvSpPr txBox="1"/>
          <p:nvPr/>
        </p:nvSpPr>
        <p:spPr>
          <a:xfrm>
            <a:off x="355600" y="4208985"/>
            <a:ext cx="107315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t-EE" sz="3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 – juhi takistus oomides (Ω) </a:t>
            </a:r>
          </a:p>
          <a:p>
            <a:pPr algn="just"/>
            <a:r>
              <a:rPr lang="et-EE" sz="3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ρ – eritakistus oom-meetrites (Ω</a:t>
            </a:r>
            <a:r>
              <a:rPr lang="et-EE" sz="3000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⋅</a:t>
            </a:r>
            <a:r>
              <a:rPr lang="et-EE" sz="3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m)  (kreeka väiketäht roo)</a:t>
            </a:r>
          </a:p>
          <a:p>
            <a:pPr algn="just"/>
            <a:r>
              <a:rPr lang="et-EE" sz="3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 – juhi pikkus meetrites (m) </a:t>
            </a:r>
          </a:p>
          <a:p>
            <a:pPr algn="just"/>
            <a:r>
              <a:rPr lang="et-EE" sz="3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 – juhi ristlõikepindala ruutmeetrites (m</a:t>
            </a:r>
            <a:r>
              <a:rPr lang="et-EE" sz="3000" kern="100" baseline="30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</a:t>
            </a:r>
            <a:r>
              <a:rPr lang="et-EE" sz="3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B185CE-F519-6C8E-FDC2-F2DDCA9AFA4D}"/>
              </a:ext>
            </a:extLst>
          </p:cNvPr>
          <p:cNvSpPr txBox="1"/>
          <p:nvPr/>
        </p:nvSpPr>
        <p:spPr>
          <a:xfrm>
            <a:off x="2673350" y="248358"/>
            <a:ext cx="893445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t-EE" sz="3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Takistus sõltub juhi materjalist ja mõõtmetest. Takistus R on võrdeline juhi pikkusega l, pöördvõrdeline juhi ristlõikepinnaga S ja sõltub juhi materjalist.</a:t>
            </a:r>
          </a:p>
        </p:txBody>
      </p:sp>
    </p:spTree>
    <p:extLst>
      <p:ext uri="{BB962C8B-B14F-4D97-AF65-F5344CB8AC3E}">
        <p14:creationId xmlns:p14="http://schemas.microsoft.com/office/powerpoint/2010/main" val="4281019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40A1A14-DF26-8095-9487-0800192982A1}"/>
                  </a:ext>
                </a:extLst>
              </p:cNvPr>
              <p:cNvSpPr txBox="1"/>
              <p:nvPr/>
            </p:nvSpPr>
            <p:spPr>
              <a:xfrm>
                <a:off x="546100" y="338078"/>
                <a:ext cx="11188700" cy="24006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t-EE" sz="3000" dirty="0"/>
                  <a:t>Eritakistus on 1 meetri pikkuse ja 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t-EE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t-EE" sz="3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t-EE" sz="3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t-EE" sz="3000" dirty="0"/>
                  <a:t> ristlõikepindalaga keha takistus. Käsiraamatutes antakse tavaliselt eritakistuse väärtused 20 °C jaoks. Eritakistuse ühik SI süsteemis on </a:t>
                </a:r>
                <a:r>
                  <a:rPr lang="el-GR" sz="3000" dirty="0"/>
                  <a:t>Ω⋅</a:t>
                </a:r>
                <a:r>
                  <a:rPr lang="et-EE" sz="3000" dirty="0"/>
                  <a:t>m. Praktikas kasutatakse sageli ühikut </a:t>
                </a:r>
                <a:r>
                  <a:rPr lang="el-GR" sz="3000" dirty="0"/>
                  <a:t>Ω⋅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t-EE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t-EE" sz="3000" b="0" i="1" smtClean="0">
                            <a:latin typeface="Cambria Math" panose="02040503050406030204" pitchFamily="18" charset="0"/>
                          </a:rPr>
                          <m:t>𝑚𝑚</m:t>
                        </m:r>
                      </m:e>
                      <m:sup>
                        <m:r>
                          <a:rPr lang="et-EE" sz="3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t-EE" sz="3000" dirty="0"/>
                  <a:t>/m, mis annab 1 meetri pikkuse ja 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t-EE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t-EE" sz="3000" b="0" i="1" smtClean="0">
                            <a:latin typeface="Cambria Math" panose="02040503050406030204" pitchFamily="18" charset="0"/>
                          </a:rPr>
                          <m:t>𝑚𝑚</m:t>
                        </m:r>
                      </m:e>
                      <m:sup>
                        <m:r>
                          <a:rPr lang="et-EE" sz="3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t-EE" sz="3000" dirty="0"/>
                  <a:t> suuruse ristlõikepindalaga juhi takistuse.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40A1A14-DF26-8095-9487-0800192982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00" y="338078"/>
                <a:ext cx="11188700" cy="2400657"/>
              </a:xfrm>
              <a:prstGeom prst="rect">
                <a:avLst/>
              </a:prstGeom>
              <a:blipFill>
                <a:blip r:embed="rId2"/>
                <a:stretch>
                  <a:fillRect l="-1308" t="-3046" r="-1253" b="-7107"/>
                </a:stretch>
              </a:blipFill>
            </p:spPr>
            <p:txBody>
              <a:bodyPr/>
              <a:lstStyle/>
              <a:p>
                <a:r>
                  <a:rPr lang="et-E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131D048-C3CC-0114-5CE8-3D1807C821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100" y="2738735"/>
            <a:ext cx="2248214" cy="15242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B6A1CB-60F9-3231-8D99-4525D63017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4314" y="2924498"/>
            <a:ext cx="6001588" cy="267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920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3A6E76-9555-4F6C-07BD-0386DC2C12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282924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28327C-95DB-9CA1-02BB-1FB2E534AD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2924" y="0"/>
            <a:ext cx="5792008" cy="13051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275117-563C-5C50-A3CD-C7ABB443F1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8904" y="1538209"/>
            <a:ext cx="1552792" cy="11145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9095F23-F86A-69AA-E3F6-525C5D4904F6}"/>
                  </a:ext>
                </a:extLst>
              </p:cNvPr>
              <p:cNvSpPr txBox="1"/>
              <p:nvPr/>
            </p:nvSpPr>
            <p:spPr>
              <a:xfrm>
                <a:off x="6282924" y="2704147"/>
                <a:ext cx="5792008" cy="16312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i-FI" sz="2500" dirty="0"/>
                  <a:t>Vase </a:t>
                </a:r>
                <a:r>
                  <a:rPr lang="fi-FI" sz="2500" dirty="0" err="1"/>
                  <a:t>eritakistus</a:t>
                </a:r>
                <a:r>
                  <a:rPr lang="fi-FI" sz="2500" dirty="0"/>
                  <a:t> on 0,0172 Ω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i-FI" sz="25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t-EE" sz="2500" b="0" i="1" smtClean="0">
                            <a:latin typeface="Cambria Math" panose="02040503050406030204" pitchFamily="18" charset="0"/>
                          </a:rPr>
                          <m:t>𝑚𝑚</m:t>
                        </m:r>
                      </m:e>
                      <m:sup>
                        <m:r>
                          <a:rPr lang="et-EE" sz="2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fi-FI" sz="2500" dirty="0"/>
                  <a:t>/m. </a:t>
                </a:r>
                <a:r>
                  <a:rPr lang="et-EE" sz="2500" dirty="0"/>
                  <a:t>     </a:t>
                </a:r>
                <a:r>
                  <a:rPr lang="fi-FI" sz="2500" dirty="0"/>
                  <a:t>1 m </a:t>
                </a:r>
                <a:r>
                  <a:rPr lang="fi-FI" sz="2500" dirty="0" err="1"/>
                  <a:t>pikkuse</a:t>
                </a:r>
                <a:r>
                  <a:rPr lang="fi-FI" sz="2500" dirty="0"/>
                  <a:t> ja 1,5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i-FI" sz="25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t-EE" sz="2500" b="0" i="1" smtClean="0">
                            <a:latin typeface="Cambria Math" panose="02040503050406030204" pitchFamily="18" charset="0"/>
                          </a:rPr>
                          <m:t>𝑚𝑚</m:t>
                        </m:r>
                      </m:e>
                      <m:sup>
                        <m:r>
                          <a:rPr lang="et-EE" sz="2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t-EE" sz="2500" dirty="0"/>
                  <a:t> </a:t>
                </a:r>
                <a:r>
                  <a:rPr lang="fi-FI" sz="2500" dirty="0" err="1"/>
                  <a:t>ristlõikepindalaga</a:t>
                </a:r>
                <a:r>
                  <a:rPr lang="fi-FI" sz="2500" dirty="0"/>
                  <a:t> </a:t>
                </a:r>
                <a:r>
                  <a:rPr lang="fi-FI" sz="2500" dirty="0" err="1"/>
                  <a:t>vaskjuhi</a:t>
                </a:r>
                <a:r>
                  <a:rPr lang="fi-FI" sz="2500" dirty="0"/>
                  <a:t> </a:t>
                </a:r>
                <a:r>
                  <a:rPr lang="fi-FI" sz="2500" dirty="0" err="1"/>
                  <a:t>takistus</a:t>
                </a:r>
                <a:r>
                  <a:rPr lang="fi-FI" sz="2500" dirty="0"/>
                  <a:t> on </a:t>
                </a:r>
                <a:r>
                  <a:rPr lang="fi-FI" sz="2500" dirty="0" err="1"/>
                  <a:t>ca</a:t>
                </a:r>
                <a:r>
                  <a:rPr lang="fi-FI" sz="2500" dirty="0"/>
                  <a:t> 11,5 m Ω. </a:t>
                </a:r>
                <a:endParaRPr lang="et-EE" sz="25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9095F23-F86A-69AA-E3F6-525C5D490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2924" y="2704147"/>
                <a:ext cx="5792008" cy="1631216"/>
              </a:xfrm>
              <a:prstGeom prst="rect">
                <a:avLst/>
              </a:prstGeom>
              <a:blipFill>
                <a:blip r:embed="rId5"/>
                <a:stretch>
                  <a:fillRect l="-1789" t="-2622" r="-1263" b="-8614"/>
                </a:stretch>
              </a:blipFill>
            </p:spPr>
            <p:txBody>
              <a:bodyPr/>
              <a:lstStyle/>
              <a:p>
                <a:r>
                  <a:rPr lang="et-E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5444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810</Words>
  <Application>Microsoft Office PowerPoint</Application>
  <PresentationFormat>Widescreen</PresentationFormat>
  <Paragraphs>210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Aptos</vt:lpstr>
      <vt:lpstr>Aptos Display</vt:lpstr>
      <vt:lpstr>Arial</vt:lpstr>
      <vt:lpstr>Cambria Math</vt:lpstr>
      <vt:lpstr>Symbol</vt:lpstr>
      <vt:lpstr>Times New Roman</vt:lpstr>
      <vt:lpstr>Office Theme</vt:lpstr>
      <vt:lpstr>Ära iialgi alahinda inimeste rõõmu, kui nad kuulevad midagi, mida nad juba teavad.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Kaido Kiil</dc:creator>
  <cp:lastModifiedBy>Kaido Kiil</cp:lastModifiedBy>
  <cp:revision>30</cp:revision>
  <dcterms:created xsi:type="dcterms:W3CDTF">2024-09-09T20:06:25Z</dcterms:created>
  <dcterms:modified xsi:type="dcterms:W3CDTF">2024-10-01T02:27:25Z</dcterms:modified>
</cp:coreProperties>
</file>