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86" r:id="rId4"/>
    <p:sldId id="285" r:id="rId5"/>
    <p:sldId id="283" r:id="rId6"/>
    <p:sldId id="287" r:id="rId7"/>
    <p:sldId id="282" r:id="rId8"/>
    <p:sldId id="284" r:id="rId9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965" autoAdjust="0"/>
  </p:normalViewPr>
  <p:slideViewPr>
    <p:cSldViewPr snapToGrid="0">
      <p:cViewPr varScale="1">
        <p:scale>
          <a:sx n="68" d="100"/>
          <a:sy n="68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391C8-9A19-49DA-93F0-DF2F74E5E73C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BA2C6-1133-498C-BD54-A778DF048E7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821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7084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83153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1246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1769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94617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6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18424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4552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0DD6-58A5-4CAC-ACDC-3164982CA164}" type="slidenum">
              <a:rPr lang="et-EE" smtClean="0"/>
              <a:t>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69838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E3D89-74EE-7E5F-0E8A-7AD27F8A7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C4E37C-EFB3-5368-811D-0A79D516D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E1700-7347-36BE-BB93-CD38DA3C6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14E98-367E-68F6-7DE0-C2C39548C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9ABF9-837D-6F9F-CADA-3D9DD35B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4867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A2BE-DEE1-14AD-A4B4-706A0DA54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2B7C1-860F-2643-1216-052E1FAB9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516B3-01DE-0C51-12CC-CEEE0651A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5F5E6-7742-123B-C9E5-204348887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7C6A7-9E72-C80B-0A5F-CC8F4B6F3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1284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0DFCD8-7BE6-4BFF-D504-25B7A8B51B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7F82A-0D50-7093-FD7D-DE0F40EB8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7FCD9-51BA-D568-9349-ABB1FEDC1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6E31C-1704-7F13-77E3-D09120706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10BE1-7117-36CF-9CD2-41DE72BF6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664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9FD1F-6A04-EBA4-C09E-EF66989A6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24DF0-9209-D188-0486-D5F21B418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98BCC-BAE8-ED23-A2E9-AF6793D86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95D-2C2F-A40F-5703-DF0CA1DAC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FADEC-CD61-14C7-10CB-B3FAA813E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0372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292AF-76B5-CFA5-03D4-A84E692AF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384F4-3028-907F-F4EF-AECE5D455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AF85A-5B81-01C7-7020-29E08427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76021-63F4-DBE2-4A0E-D76BA0E7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79E8D-82F3-271B-9D26-DCC201E0A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1647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0E03C-4357-B6C3-B15D-7C7692731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5D25D-4598-B83F-A419-66CC19C02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B7E73-DDD6-44C5-AEFD-A5632DE42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A5901-9ACD-C728-BF4B-38A829AC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C0E54-8B37-5FC1-F62A-0F2A220E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AFCA6-2143-943C-8B91-CE6F212C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6262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C69C8-9D86-87D6-A4ED-94B2CEED3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128BC-A797-8157-E410-DD310B857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97D26-06DD-8860-6455-C8EB8D066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85309C-3AC3-214A-BD3C-7E2F702F6C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A87C55-DEB3-1479-848E-11AF3184E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2A4B43-0BFE-BE24-9EA9-D9B4F297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3C67E3-3977-9A96-2713-E2EE1035A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0FF9E0-8989-FEC2-F54D-D9D55E9D7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2099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91C60-0CA3-3CC9-0B97-5276DCE01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57D999-07A3-61EB-0DBE-8C665732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6FE04D-0AC8-D9C3-F3BB-87FAEC822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35F20-1F81-0B3C-4B22-45B438B85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14249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442153-1C50-AE75-540D-28852E68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805098-A61F-82FB-C58E-30292D1C5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DB282-4931-221C-9210-DBE0E2A44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9099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2E313-0454-1C4B-1578-5AC25964C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C9BA0-4B4E-DD4E-50E0-1827A94D5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29FAF-F349-A1DA-7C7A-5EA1441DC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A86D7-C523-6A1E-DB94-693199327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88388-6171-0C1D-0091-DF47F875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CD20F-9AD1-80DB-9833-0C5FD2057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2583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05046-9C00-8136-9627-770730495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DC8AEE-C8A4-BE27-5C30-B57EB0226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08C54F-2311-B873-15CA-DBE18DA5E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6B513-F98F-0835-C571-C113B0117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D8F54-F975-C58D-2375-88CC0A77E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DC610-0439-9BB1-8484-5908D3E5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9442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43169-5EA1-E892-0E42-8433D650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7A344-FD48-AD6B-0977-CB2CB0FAD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5B80D-B863-32F8-D366-EBC9B75EC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E1FC0E-D391-4A90-A9D2-B38FF7FDE3CB}" type="datetimeFigureOut">
              <a:rPr lang="et-EE" smtClean="0"/>
              <a:t>01.10.2024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60390-7399-BE5A-9A4F-82A369F44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6F560-C082-3D79-8B25-A5B12B30D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46F72C-27EF-4FBC-8556-43091C127D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8975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9675" y="879232"/>
            <a:ext cx="10832123" cy="2387600"/>
          </a:xfrm>
        </p:spPr>
        <p:txBody>
          <a:bodyPr>
            <a:noAutofit/>
          </a:bodyPr>
          <a:lstStyle/>
          <a:p>
            <a:r>
              <a:rPr lang="et-EE" sz="7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Füüsika ei ole keeruline, </a:t>
            </a:r>
            <a:br>
              <a:rPr lang="et-EE" sz="7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t-EE" sz="7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on lihtsalt veider.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145" y="3469438"/>
            <a:ext cx="9144000" cy="1655762"/>
          </a:xfrm>
        </p:spPr>
        <p:txBody>
          <a:bodyPr/>
          <a:lstStyle/>
          <a:p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Vincent </a:t>
            </a: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Icke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Force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symmetry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“ 1994</a:t>
            </a:r>
          </a:p>
        </p:txBody>
      </p:sp>
      <p:sp>
        <p:nvSpPr>
          <p:cNvPr id="4" name="Rectangle 3"/>
          <p:cNvSpPr/>
          <p:nvPr/>
        </p:nvSpPr>
        <p:spPr>
          <a:xfrm>
            <a:off x="443651" y="4819974"/>
            <a:ext cx="113046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6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Elektrotehnika, see on imelihtne!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CEE847-AA39-48CA-813C-2BA8BBD5C811}"/>
              </a:ext>
            </a:extLst>
          </p:cNvPr>
          <p:cNvSpPr txBox="1"/>
          <p:nvPr/>
        </p:nvSpPr>
        <p:spPr>
          <a:xfrm>
            <a:off x="4004722" y="6304002"/>
            <a:ext cx="37128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000" dirty="0">
                <a:latin typeface="Arial" panose="020B0604020202020204" pitchFamily="34" charset="0"/>
                <a:cs typeface="Arial" panose="020B0604020202020204" pitchFamily="34" charset="0"/>
              </a:rPr>
              <a:t>Kaido.Kiil@tptlive.ee</a:t>
            </a:r>
          </a:p>
        </p:txBody>
      </p:sp>
    </p:spTree>
    <p:extLst>
      <p:ext uri="{BB962C8B-B14F-4D97-AF65-F5344CB8AC3E}">
        <p14:creationId xmlns:p14="http://schemas.microsoft.com/office/powerpoint/2010/main" val="130323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1902" y="2440877"/>
            <a:ext cx="8099854" cy="1325563"/>
          </a:xfrm>
        </p:spPr>
        <p:txBody>
          <a:bodyPr>
            <a:noAutofit/>
          </a:bodyPr>
          <a:lstStyle/>
          <a:p>
            <a:r>
              <a:rPr lang="et-EE" sz="7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 kokkulepped</a:t>
            </a:r>
          </a:p>
        </p:txBody>
      </p:sp>
    </p:spTree>
    <p:extLst>
      <p:ext uri="{BB962C8B-B14F-4D97-AF65-F5344CB8AC3E}">
        <p14:creationId xmlns:p14="http://schemas.microsoft.com/office/powerpoint/2010/main" val="347319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8691" y="6225598"/>
            <a:ext cx="2923309" cy="632402"/>
          </a:xfrm>
        </p:spPr>
        <p:txBody>
          <a:bodyPr>
            <a:normAutofit/>
          </a:bodyPr>
          <a:lstStyle/>
          <a:p>
            <a:r>
              <a:rPr lang="et-EE" sz="2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 kokkulepped</a:t>
            </a:r>
            <a:endParaRPr lang="et-EE" sz="25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54" y="180524"/>
            <a:ext cx="10806443" cy="604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43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8691" y="6225598"/>
            <a:ext cx="2923309" cy="632402"/>
          </a:xfrm>
        </p:spPr>
        <p:txBody>
          <a:bodyPr>
            <a:normAutofit/>
          </a:bodyPr>
          <a:lstStyle/>
          <a:p>
            <a:r>
              <a:rPr lang="et-EE" sz="2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 kokkulepped</a:t>
            </a:r>
            <a:endParaRPr lang="et-EE" sz="25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74" y="-1"/>
            <a:ext cx="5889599" cy="676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293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8691" y="6225598"/>
            <a:ext cx="2923309" cy="632402"/>
          </a:xfrm>
        </p:spPr>
        <p:txBody>
          <a:bodyPr>
            <a:normAutofit/>
          </a:bodyPr>
          <a:lstStyle/>
          <a:p>
            <a:r>
              <a:rPr lang="et-EE" sz="2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 kokkulepped</a:t>
            </a:r>
            <a:endParaRPr lang="et-EE" sz="25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31" y="110546"/>
            <a:ext cx="6216795" cy="656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324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8691" y="6225598"/>
            <a:ext cx="2923309" cy="632402"/>
          </a:xfrm>
        </p:spPr>
        <p:txBody>
          <a:bodyPr>
            <a:normAutofit/>
          </a:bodyPr>
          <a:lstStyle/>
          <a:p>
            <a:r>
              <a:rPr lang="et-EE" sz="2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 kokkulepped</a:t>
            </a:r>
            <a:endParaRPr lang="et-EE" sz="25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30" y="150064"/>
            <a:ext cx="6086043" cy="639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46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8691" y="6225598"/>
            <a:ext cx="2923309" cy="632402"/>
          </a:xfrm>
        </p:spPr>
        <p:txBody>
          <a:bodyPr>
            <a:normAutofit/>
          </a:bodyPr>
          <a:lstStyle/>
          <a:p>
            <a:r>
              <a:rPr lang="et-EE" sz="2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 kokkulepped</a:t>
            </a:r>
            <a:endParaRPr lang="et-EE" sz="25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07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637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8691" y="6225598"/>
            <a:ext cx="2923309" cy="632402"/>
          </a:xfrm>
        </p:spPr>
        <p:txBody>
          <a:bodyPr>
            <a:normAutofit/>
          </a:bodyPr>
          <a:lstStyle/>
          <a:p>
            <a:r>
              <a:rPr lang="et-EE" sz="2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Klassi kokkulepped</a:t>
            </a:r>
            <a:endParaRPr lang="et-EE" sz="25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90" y="127000"/>
            <a:ext cx="6273800" cy="627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314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Widescreen</PresentationFormat>
  <Paragraphs>19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Füüsika ei ole keeruline,  ta on lihtsalt veider.</vt:lpstr>
      <vt:lpstr>Klassi kokkulepped</vt:lpstr>
      <vt:lpstr>Klassi kokkulepped</vt:lpstr>
      <vt:lpstr>Klassi kokkulepped</vt:lpstr>
      <vt:lpstr>Klassi kokkulepped</vt:lpstr>
      <vt:lpstr>Klassi kokkulepped</vt:lpstr>
      <vt:lpstr>Klassi kokkulepped</vt:lpstr>
      <vt:lpstr>Klassi kokkulepped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Kaido Kiil</dc:creator>
  <cp:lastModifiedBy>Kaido Kiil</cp:lastModifiedBy>
  <cp:revision>1</cp:revision>
  <dcterms:created xsi:type="dcterms:W3CDTF">2024-10-01T02:10:01Z</dcterms:created>
  <dcterms:modified xsi:type="dcterms:W3CDTF">2024-10-01T02:11:05Z</dcterms:modified>
</cp:coreProperties>
</file>